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9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3" r:id="rId2"/>
    <p:sldId id="284" r:id="rId3"/>
    <p:sldId id="256" r:id="rId4"/>
    <p:sldId id="263" r:id="rId5"/>
    <p:sldId id="264" r:id="rId6"/>
    <p:sldId id="265" r:id="rId7"/>
    <p:sldId id="257" r:id="rId8"/>
    <p:sldId id="266" r:id="rId9"/>
    <p:sldId id="267" r:id="rId10"/>
    <p:sldId id="268" r:id="rId11"/>
    <p:sldId id="269" r:id="rId12"/>
    <p:sldId id="258" r:id="rId13"/>
    <p:sldId id="270" r:id="rId14"/>
    <p:sldId id="271" r:id="rId15"/>
    <p:sldId id="259" r:id="rId16"/>
    <p:sldId id="272" r:id="rId17"/>
    <p:sldId id="273" r:id="rId18"/>
    <p:sldId id="274" r:id="rId19"/>
    <p:sldId id="260" r:id="rId20"/>
    <p:sldId id="275" r:id="rId21"/>
    <p:sldId id="276" r:id="rId22"/>
    <p:sldId id="277" r:id="rId23"/>
    <p:sldId id="261" r:id="rId24"/>
    <p:sldId id="278" r:id="rId25"/>
    <p:sldId id="262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оради створення презентацій" id="{E8E6101B-9C32-4601-8BBC-396AD59255DA}">
          <p14:sldIdLst>
            <p14:sldId id="283"/>
            <p14:sldId id="284"/>
          </p14:sldIdLst>
        </p14:section>
        <p14:section name="Менше тексту" id="{A46F9448-6903-4618-86C6-6B5CC5A851CD}">
          <p14:sldIdLst>
            <p14:sldId id="256"/>
            <p14:sldId id="263"/>
            <p14:sldId id="264"/>
            <p14:sldId id="265"/>
          </p14:sldIdLst>
        </p14:section>
        <p14:section name="Мінімум інформації" id="{0386CEB0-E405-4929-9CC6-34EC8455C432}">
          <p14:sldIdLst>
            <p14:sldId id="257"/>
            <p14:sldId id="266"/>
            <p14:sldId id="267"/>
            <p14:sldId id="268"/>
            <p14:sldId id="269"/>
          </p14:sldIdLst>
        </p14:section>
        <p14:section name="Масштаб" id="{5A9A2A88-AF08-424B-9627-DD80CC908372}">
          <p14:sldIdLst>
            <p14:sldId id="258"/>
            <p14:sldId id="270"/>
            <p14:sldId id="271"/>
          </p14:sldIdLst>
        </p14:section>
        <p14:section name="Не економити на кількості слайдів" id="{2A9D8E9B-DF12-41D4-8FDF-C0128A1406A5}">
          <p14:sldIdLst>
            <p14:sldId id="259"/>
            <p14:sldId id="272"/>
            <p14:sldId id="273"/>
            <p14:sldId id="274"/>
          </p14:sldIdLst>
        </p14:section>
        <p14:section name="Дизайн" id="{85A2C804-16FA-4551-8A0C-CB2D3A0F7EB4}">
          <p14:sldIdLst>
            <p14:sldId id="260"/>
            <p14:sldId id="275"/>
            <p14:sldId id="276"/>
            <p14:sldId id="277"/>
          </p14:sldIdLst>
        </p14:section>
        <p14:section name="Структура" id="{AADF7977-C6AA-456A-B895-B75760D5146A}">
          <p14:sldIdLst>
            <p14:sldId id="261"/>
            <p14:sldId id="278"/>
          </p14:sldIdLst>
        </p14:section>
        <p14:section name="Замість висновку" id="{9AC6AF83-A178-4DA9-BA54-F7B9399BB833}">
          <p14:sldIdLst>
            <p14:sldId id="262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" initials="M" lastIdx="10" clrIdx="0">
    <p:extLst>
      <p:ext uri="{19B8F6BF-5375-455C-9EA6-DF929625EA0E}">
        <p15:presenceInfo xmlns:p15="http://schemas.microsoft.com/office/powerpoint/2012/main" userId="eb418d5e30a8a6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Помірний стиль 2 –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8" autoAdjust="0"/>
    <p:restoredTop sz="94333" autoAdjust="0"/>
  </p:normalViewPr>
  <p:slideViewPr>
    <p:cSldViewPr snapToGrid="0">
      <p:cViewPr varScale="1">
        <p:scale>
          <a:sx n="107" d="100"/>
          <a:sy n="107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Аркуш1!$B$1</c:f>
              <c:strCache>
                <c:ptCount val="1"/>
                <c:pt idx="0">
                  <c:v>Уровень внимания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numRef>
              <c:f>Аркуш1!$A$2:$A$51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Аркуш1!$B$2:$B$51</c:f>
              <c:numCache>
                <c:formatCode>0%</c:formatCode>
                <c:ptCount val="50"/>
                <c:pt idx="0">
                  <c:v>0.87</c:v>
                </c:pt>
                <c:pt idx="1">
                  <c:v>0.92</c:v>
                </c:pt>
                <c:pt idx="2">
                  <c:v>0.87</c:v>
                </c:pt>
                <c:pt idx="3">
                  <c:v>0.8</c:v>
                </c:pt>
                <c:pt idx="4">
                  <c:v>0.65</c:v>
                </c:pt>
                <c:pt idx="5">
                  <c:v>0.44</c:v>
                </c:pt>
                <c:pt idx="6">
                  <c:v>0.3</c:v>
                </c:pt>
                <c:pt idx="7">
                  <c:v>0.27</c:v>
                </c:pt>
                <c:pt idx="8">
                  <c:v>0.18</c:v>
                </c:pt>
                <c:pt idx="9">
                  <c:v>0.1</c:v>
                </c:pt>
                <c:pt idx="10">
                  <c:v>0.12</c:v>
                </c:pt>
                <c:pt idx="11">
                  <c:v>0.09</c:v>
                </c:pt>
                <c:pt idx="12">
                  <c:v>0.13</c:v>
                </c:pt>
                <c:pt idx="13">
                  <c:v>0.09</c:v>
                </c:pt>
                <c:pt idx="14">
                  <c:v>0.12</c:v>
                </c:pt>
                <c:pt idx="15">
                  <c:v>0.11</c:v>
                </c:pt>
                <c:pt idx="16">
                  <c:v>0.09</c:v>
                </c:pt>
                <c:pt idx="17">
                  <c:v>0.13</c:v>
                </c:pt>
                <c:pt idx="18">
                  <c:v>0.08</c:v>
                </c:pt>
                <c:pt idx="19">
                  <c:v>0.11</c:v>
                </c:pt>
                <c:pt idx="20">
                  <c:v>0.23</c:v>
                </c:pt>
                <c:pt idx="21">
                  <c:v>0.08</c:v>
                </c:pt>
                <c:pt idx="22">
                  <c:v>0.14000000000000001</c:v>
                </c:pt>
                <c:pt idx="23">
                  <c:v>0.08</c:v>
                </c:pt>
                <c:pt idx="24">
                  <c:v>0.1</c:v>
                </c:pt>
                <c:pt idx="25">
                  <c:v>0.11</c:v>
                </c:pt>
                <c:pt idx="26">
                  <c:v>0.14000000000000001</c:v>
                </c:pt>
                <c:pt idx="27">
                  <c:v>0.12</c:v>
                </c:pt>
                <c:pt idx="28">
                  <c:v>0.09</c:v>
                </c:pt>
                <c:pt idx="29">
                  <c:v>0.06</c:v>
                </c:pt>
                <c:pt idx="30">
                  <c:v>0.14000000000000001</c:v>
                </c:pt>
                <c:pt idx="31">
                  <c:v>0.05</c:v>
                </c:pt>
                <c:pt idx="32">
                  <c:v>0.15</c:v>
                </c:pt>
                <c:pt idx="33">
                  <c:v>0.17</c:v>
                </c:pt>
                <c:pt idx="34">
                  <c:v>0.14000000000000001</c:v>
                </c:pt>
                <c:pt idx="35">
                  <c:v>0.15</c:v>
                </c:pt>
                <c:pt idx="36">
                  <c:v>0.18</c:v>
                </c:pt>
                <c:pt idx="37">
                  <c:v>0.14000000000000001</c:v>
                </c:pt>
                <c:pt idx="38">
                  <c:v>0.2</c:v>
                </c:pt>
                <c:pt idx="39">
                  <c:v>0.22</c:v>
                </c:pt>
                <c:pt idx="40">
                  <c:v>0.19</c:v>
                </c:pt>
                <c:pt idx="41">
                  <c:v>0.26</c:v>
                </c:pt>
                <c:pt idx="42">
                  <c:v>0.2</c:v>
                </c:pt>
                <c:pt idx="43">
                  <c:v>0.3</c:v>
                </c:pt>
                <c:pt idx="44">
                  <c:v>0.27</c:v>
                </c:pt>
                <c:pt idx="45">
                  <c:v>0.24</c:v>
                </c:pt>
                <c:pt idx="46">
                  <c:v>0.45</c:v>
                </c:pt>
                <c:pt idx="47">
                  <c:v>0.41</c:v>
                </c:pt>
                <c:pt idx="48">
                  <c:v>0.47</c:v>
                </c:pt>
                <c:pt idx="49">
                  <c:v>0.43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51-49A2-AF23-1D4E45FD03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475090960"/>
        <c:axId val="475105360"/>
      </c:lineChart>
      <c:catAx>
        <c:axId val="475090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Хвилини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75105360"/>
        <c:crosses val="autoZero"/>
        <c:auto val="1"/>
        <c:lblAlgn val="ctr"/>
        <c:lblOffset val="100"/>
        <c:noMultiLvlLbl val="0"/>
      </c:catAx>
      <c:valAx>
        <c:axId val="475105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Рівень уваги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75090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19:46:02.296" idx="1">
    <p:pos x="10" y="10"/>
    <p:text>Слухач не повинен відволікатися від вашого виступу на читання слайду, слайд повинен його зацікавити вислухати доповідача.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19:48:48.925" idx="10">
    <p:pos x="10" y="10"/>
    <p:text>Якщо Вам соромно за свою роботу і не хочеться називати себе, тоді краще її взагалі не показувати, якщо ж ні, тоді вкажіть себе, вкажіть контактні дані. це буде корисно як мінімум для нових професійних знайомств.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19:46:46.860" idx="2">
    <p:pos x="10" y="10"/>
    <p:text>Інакше вас ніхто не слухатиме, адже потрібно прочитати слайд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19:47:10.454" idx="3">
    <p:pos x="10" y="10"/>
    <p:text>Дайте можливість усім побачити вашу презентацію. Зменшить масштаб слайду до 60% і перегляньте, чи читабельні слайди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19:47:24.018" idx="4">
    <p:pos x="10" y="10"/>
    <p:text>Деталізовану інформацію доречно розмістити у самій аналітичній записці чи роздаткових матеріалах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19:47:33.863" idx="5">
    <p:pos x="10" y="10"/>
    <p:text>Кількість слайдів в презентаціях – це не те, над чим необхідно економити, адже...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19:47:51.805" idx="6">
    <p:pos x="10" y="10"/>
    <p:text>Зовнішнє оформлення може як привернути увагу, так і відштовхнути.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19:48:01.170" idx="7">
    <p:pos x="10" y="10"/>
    <p:text>Дизайн презентації може бути виконаний з урахуванням аудиторії на яку розрахована презентація, обраної теми презентації, концепції заходу на якому буде доповідь. Наприклад, на науковому семінарі буде недоречно жартівливе представлення результатів дослідів або мультяшний стиль презентації.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19:48:23.786" idx="8">
    <p:pos x="10" y="10"/>
    <p:text>Деталі, наприклад, вдало підібраний гарний рисунок, іконки соціальний мереж, фотографії автора, акуратний колонтитул, надають слайду презентації певної завершеності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19:48:36.753" idx="9">
    <p:pos x="10" y="10"/>
    <p:text>Інформація повинна бути подана послідовно, з яскравим вступом, зрозумілим змістом і кінцівкою, що запам’ятовується. Не забуваємо про зміст напочатку, так буде зрозуміло, про що йтиметься у виступі. Наприкінці можна просто підсумувати викладений матеріал, подякувати слухачам, залишивши контактні дані і, за необхідності, послатися на джерела, які використовувалися для підготовки матеріалу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8A8F47-2C16-474E-91E3-83988FB94241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CF703F36-3028-403B-A37E-F9689C21E0EB}">
      <dgm:prSet phldrT="[Текст]"/>
      <dgm:spPr/>
      <dgm:t>
        <a:bodyPr/>
        <a:lstStyle/>
        <a:p>
          <a:r>
            <a:rPr lang="uk-UA" dirty="0"/>
            <a:t>Початок</a:t>
          </a:r>
        </a:p>
      </dgm:t>
    </dgm:pt>
    <dgm:pt modelId="{1557F675-C80A-4981-A182-E6E6412646DF}" type="parTrans" cxnId="{6FD3F79F-EE40-41A8-972E-84DADAE5DFF9}">
      <dgm:prSet/>
      <dgm:spPr/>
      <dgm:t>
        <a:bodyPr/>
        <a:lstStyle/>
        <a:p>
          <a:endParaRPr lang="uk-UA"/>
        </a:p>
      </dgm:t>
    </dgm:pt>
    <dgm:pt modelId="{00A21D3C-EC74-4040-A4D7-9FC2641D69EB}" type="sibTrans" cxnId="{6FD3F79F-EE40-41A8-972E-84DADAE5DFF9}">
      <dgm:prSet/>
      <dgm:spPr/>
      <dgm:t>
        <a:bodyPr/>
        <a:lstStyle/>
        <a:p>
          <a:endParaRPr lang="uk-UA"/>
        </a:p>
      </dgm:t>
    </dgm:pt>
    <dgm:pt modelId="{7D178254-09B4-4497-AD4C-DA9BA91CFCE6}">
      <dgm:prSet phldrT="[Текст]"/>
      <dgm:spPr/>
      <dgm:t>
        <a:bodyPr/>
        <a:lstStyle/>
        <a:p>
          <a:r>
            <a:rPr lang="uk-UA" dirty="0"/>
            <a:t>Зміст</a:t>
          </a:r>
        </a:p>
      </dgm:t>
    </dgm:pt>
    <dgm:pt modelId="{34FFB4B4-8B7F-46DF-AA57-E5F594173CED}" type="parTrans" cxnId="{E0D72AB0-8B5B-42E5-A717-2FEE8EEDB12C}">
      <dgm:prSet/>
      <dgm:spPr/>
      <dgm:t>
        <a:bodyPr/>
        <a:lstStyle/>
        <a:p>
          <a:endParaRPr lang="uk-UA"/>
        </a:p>
      </dgm:t>
    </dgm:pt>
    <dgm:pt modelId="{804422ED-041F-4325-AA05-349BDEAE36B3}" type="sibTrans" cxnId="{E0D72AB0-8B5B-42E5-A717-2FEE8EEDB12C}">
      <dgm:prSet/>
      <dgm:spPr/>
      <dgm:t>
        <a:bodyPr/>
        <a:lstStyle/>
        <a:p>
          <a:endParaRPr lang="uk-UA"/>
        </a:p>
      </dgm:t>
    </dgm:pt>
    <dgm:pt modelId="{3D4B89F2-6D17-4659-9551-F889038CECB1}">
      <dgm:prSet phldrT="[Текст]"/>
      <dgm:spPr/>
      <dgm:t>
        <a:bodyPr/>
        <a:lstStyle/>
        <a:p>
          <a:r>
            <a:rPr lang="uk-UA" dirty="0"/>
            <a:t>Розділ 1</a:t>
          </a:r>
        </a:p>
      </dgm:t>
    </dgm:pt>
    <dgm:pt modelId="{4D1594B3-5C3E-42A4-B2BD-A41B1AEC4AD0}" type="parTrans" cxnId="{C4C58172-A1FC-45A3-BC1A-4CC9C9419B46}">
      <dgm:prSet/>
      <dgm:spPr/>
      <dgm:t>
        <a:bodyPr/>
        <a:lstStyle/>
        <a:p>
          <a:endParaRPr lang="uk-UA"/>
        </a:p>
      </dgm:t>
    </dgm:pt>
    <dgm:pt modelId="{44AF739F-9FC3-4A8E-8FEF-94CED8B64AF8}" type="sibTrans" cxnId="{C4C58172-A1FC-45A3-BC1A-4CC9C9419B46}">
      <dgm:prSet/>
      <dgm:spPr/>
      <dgm:t>
        <a:bodyPr/>
        <a:lstStyle/>
        <a:p>
          <a:endParaRPr lang="uk-UA"/>
        </a:p>
      </dgm:t>
    </dgm:pt>
    <dgm:pt modelId="{BF2C4D29-4346-4F2F-AA4E-BEA86A849C1C}">
      <dgm:prSet phldrT="[Текст]"/>
      <dgm:spPr/>
      <dgm:t>
        <a:bodyPr/>
        <a:lstStyle/>
        <a:p>
          <a:r>
            <a:rPr lang="uk-UA" dirty="0"/>
            <a:t>Розділ </a:t>
          </a:r>
          <a:r>
            <a:rPr lang="en-US" dirty="0"/>
            <a:t>n</a:t>
          </a:r>
          <a:endParaRPr lang="uk-UA" dirty="0"/>
        </a:p>
      </dgm:t>
    </dgm:pt>
    <dgm:pt modelId="{DD338FB1-9621-433B-8084-0BAD05A70D5B}" type="parTrans" cxnId="{00EE2739-7D38-4F79-B984-552B1B015A59}">
      <dgm:prSet/>
      <dgm:spPr/>
      <dgm:t>
        <a:bodyPr/>
        <a:lstStyle/>
        <a:p>
          <a:endParaRPr lang="uk-UA"/>
        </a:p>
      </dgm:t>
    </dgm:pt>
    <dgm:pt modelId="{6FA05246-4CB1-4553-9B05-8B9A5214E1EB}" type="sibTrans" cxnId="{00EE2739-7D38-4F79-B984-552B1B015A59}">
      <dgm:prSet/>
      <dgm:spPr/>
      <dgm:t>
        <a:bodyPr/>
        <a:lstStyle/>
        <a:p>
          <a:endParaRPr lang="uk-UA"/>
        </a:p>
      </dgm:t>
    </dgm:pt>
    <dgm:pt modelId="{1280A2BC-AD33-441C-9C08-3814CA331461}">
      <dgm:prSet phldrT="[Текст]"/>
      <dgm:spPr/>
      <dgm:t>
        <a:bodyPr/>
        <a:lstStyle/>
        <a:p>
          <a:r>
            <a:rPr lang="uk-UA" dirty="0"/>
            <a:t>Завершення</a:t>
          </a:r>
        </a:p>
      </dgm:t>
    </dgm:pt>
    <dgm:pt modelId="{5D04CF0C-6F13-4D4E-9BF8-189B6358D03F}" type="parTrans" cxnId="{335FDC52-296A-4ABF-B2F6-1D64D39D92C5}">
      <dgm:prSet/>
      <dgm:spPr/>
      <dgm:t>
        <a:bodyPr/>
        <a:lstStyle/>
        <a:p>
          <a:endParaRPr lang="uk-UA"/>
        </a:p>
      </dgm:t>
    </dgm:pt>
    <dgm:pt modelId="{7945E1D3-B4A8-4F6B-B734-4F7EFCAB544A}" type="sibTrans" cxnId="{335FDC52-296A-4ABF-B2F6-1D64D39D92C5}">
      <dgm:prSet/>
      <dgm:spPr/>
      <dgm:t>
        <a:bodyPr/>
        <a:lstStyle/>
        <a:p>
          <a:endParaRPr lang="uk-UA"/>
        </a:p>
      </dgm:t>
    </dgm:pt>
    <dgm:pt modelId="{119E2094-8A57-47DA-A5E7-8FB18BCC3065}" type="pres">
      <dgm:prSet presAssocID="{C98A8F47-2C16-474E-91E3-83988FB94241}" presName="Name0" presStyleCnt="0">
        <dgm:presLayoutVars>
          <dgm:dir/>
          <dgm:resizeHandles val="exact"/>
        </dgm:presLayoutVars>
      </dgm:prSet>
      <dgm:spPr/>
    </dgm:pt>
    <dgm:pt modelId="{D27120E4-577A-403F-921B-1C0866282BBE}" type="pres">
      <dgm:prSet presAssocID="{CF703F36-3028-403B-A37E-F9689C21E0EB}" presName="node" presStyleLbl="node1" presStyleIdx="0" presStyleCnt="5">
        <dgm:presLayoutVars>
          <dgm:bulletEnabled val="1"/>
        </dgm:presLayoutVars>
      </dgm:prSet>
      <dgm:spPr/>
    </dgm:pt>
    <dgm:pt modelId="{ABC1BC74-AA65-4164-8208-4D61A0E78C5A}" type="pres">
      <dgm:prSet presAssocID="{00A21D3C-EC74-4040-A4D7-9FC2641D69EB}" presName="sibTrans" presStyleLbl="sibTrans1D1" presStyleIdx="0" presStyleCnt="4"/>
      <dgm:spPr/>
    </dgm:pt>
    <dgm:pt modelId="{83C885F4-5A6F-4E84-A31C-2A83F37D312B}" type="pres">
      <dgm:prSet presAssocID="{00A21D3C-EC74-4040-A4D7-9FC2641D69EB}" presName="connectorText" presStyleLbl="sibTrans1D1" presStyleIdx="0" presStyleCnt="4"/>
      <dgm:spPr/>
    </dgm:pt>
    <dgm:pt modelId="{677F8FCD-A366-4FC7-87FF-8669F71C3742}" type="pres">
      <dgm:prSet presAssocID="{7D178254-09B4-4497-AD4C-DA9BA91CFCE6}" presName="node" presStyleLbl="node1" presStyleIdx="1" presStyleCnt="5">
        <dgm:presLayoutVars>
          <dgm:bulletEnabled val="1"/>
        </dgm:presLayoutVars>
      </dgm:prSet>
      <dgm:spPr/>
    </dgm:pt>
    <dgm:pt modelId="{186549BC-5540-44F2-9D54-F454C6A0A844}" type="pres">
      <dgm:prSet presAssocID="{804422ED-041F-4325-AA05-349BDEAE36B3}" presName="sibTrans" presStyleLbl="sibTrans1D1" presStyleIdx="1" presStyleCnt="4"/>
      <dgm:spPr/>
    </dgm:pt>
    <dgm:pt modelId="{2B4AE68F-29C0-41CF-85F3-A6B49D8C90D4}" type="pres">
      <dgm:prSet presAssocID="{804422ED-041F-4325-AA05-349BDEAE36B3}" presName="connectorText" presStyleLbl="sibTrans1D1" presStyleIdx="1" presStyleCnt="4"/>
      <dgm:spPr/>
    </dgm:pt>
    <dgm:pt modelId="{3D5E656C-699B-4B79-A62B-95286995E776}" type="pres">
      <dgm:prSet presAssocID="{3D4B89F2-6D17-4659-9551-F889038CECB1}" presName="node" presStyleLbl="node1" presStyleIdx="2" presStyleCnt="5">
        <dgm:presLayoutVars>
          <dgm:bulletEnabled val="1"/>
        </dgm:presLayoutVars>
      </dgm:prSet>
      <dgm:spPr/>
    </dgm:pt>
    <dgm:pt modelId="{CB0ECF3C-2B92-4DFE-9021-1210831090C9}" type="pres">
      <dgm:prSet presAssocID="{44AF739F-9FC3-4A8E-8FEF-94CED8B64AF8}" presName="sibTrans" presStyleLbl="sibTrans1D1" presStyleIdx="2" presStyleCnt="4"/>
      <dgm:spPr/>
    </dgm:pt>
    <dgm:pt modelId="{889C51A7-1F96-4C00-B201-6C299ED82E93}" type="pres">
      <dgm:prSet presAssocID="{44AF739F-9FC3-4A8E-8FEF-94CED8B64AF8}" presName="connectorText" presStyleLbl="sibTrans1D1" presStyleIdx="2" presStyleCnt="4"/>
      <dgm:spPr/>
    </dgm:pt>
    <dgm:pt modelId="{50FBF865-C793-4F2C-8565-0E97E9FE9E94}" type="pres">
      <dgm:prSet presAssocID="{BF2C4D29-4346-4F2F-AA4E-BEA86A849C1C}" presName="node" presStyleLbl="node1" presStyleIdx="3" presStyleCnt="5">
        <dgm:presLayoutVars>
          <dgm:bulletEnabled val="1"/>
        </dgm:presLayoutVars>
      </dgm:prSet>
      <dgm:spPr/>
    </dgm:pt>
    <dgm:pt modelId="{438E213C-4CB4-40B7-AF38-9D3E242CCFE7}" type="pres">
      <dgm:prSet presAssocID="{6FA05246-4CB1-4553-9B05-8B9A5214E1EB}" presName="sibTrans" presStyleLbl="sibTrans1D1" presStyleIdx="3" presStyleCnt="4"/>
      <dgm:spPr/>
    </dgm:pt>
    <dgm:pt modelId="{C00A7F04-AD20-4C4C-98B9-45E06902E907}" type="pres">
      <dgm:prSet presAssocID="{6FA05246-4CB1-4553-9B05-8B9A5214E1EB}" presName="connectorText" presStyleLbl="sibTrans1D1" presStyleIdx="3" presStyleCnt="4"/>
      <dgm:spPr/>
    </dgm:pt>
    <dgm:pt modelId="{7F94ADAC-0232-4F0C-8CA8-2A2B88963F90}" type="pres">
      <dgm:prSet presAssocID="{1280A2BC-AD33-441C-9C08-3814CA331461}" presName="node" presStyleLbl="node1" presStyleIdx="4" presStyleCnt="5">
        <dgm:presLayoutVars>
          <dgm:bulletEnabled val="1"/>
        </dgm:presLayoutVars>
      </dgm:prSet>
      <dgm:spPr/>
    </dgm:pt>
  </dgm:ptLst>
  <dgm:cxnLst>
    <dgm:cxn modelId="{00EE2739-7D38-4F79-B984-552B1B015A59}" srcId="{C98A8F47-2C16-474E-91E3-83988FB94241}" destId="{BF2C4D29-4346-4F2F-AA4E-BEA86A849C1C}" srcOrd="3" destOrd="0" parTransId="{DD338FB1-9621-433B-8084-0BAD05A70D5B}" sibTransId="{6FA05246-4CB1-4553-9B05-8B9A5214E1EB}"/>
    <dgm:cxn modelId="{6D6AE15C-3081-4DC8-88F9-5B28FC50838B}" type="presOf" srcId="{1280A2BC-AD33-441C-9C08-3814CA331461}" destId="{7F94ADAC-0232-4F0C-8CA8-2A2B88963F90}" srcOrd="0" destOrd="0" presId="urn:microsoft.com/office/officeart/2005/8/layout/bProcess3"/>
    <dgm:cxn modelId="{959AE462-5794-4733-A858-15781FC364D3}" type="presOf" srcId="{CF703F36-3028-403B-A37E-F9689C21E0EB}" destId="{D27120E4-577A-403F-921B-1C0866282BBE}" srcOrd="0" destOrd="0" presId="urn:microsoft.com/office/officeart/2005/8/layout/bProcess3"/>
    <dgm:cxn modelId="{011F0C43-5B4A-4240-BBF6-36792FD0F4E5}" type="presOf" srcId="{6FA05246-4CB1-4553-9B05-8B9A5214E1EB}" destId="{438E213C-4CB4-40B7-AF38-9D3E242CCFE7}" srcOrd="0" destOrd="0" presId="urn:microsoft.com/office/officeart/2005/8/layout/bProcess3"/>
    <dgm:cxn modelId="{43CD1A64-D9F2-4BD3-9853-84CF1101740C}" type="presOf" srcId="{BF2C4D29-4346-4F2F-AA4E-BEA86A849C1C}" destId="{50FBF865-C793-4F2C-8565-0E97E9FE9E94}" srcOrd="0" destOrd="0" presId="urn:microsoft.com/office/officeart/2005/8/layout/bProcess3"/>
    <dgm:cxn modelId="{0488B849-B9FF-4FBA-B1B9-44098BA41269}" type="presOf" srcId="{3D4B89F2-6D17-4659-9551-F889038CECB1}" destId="{3D5E656C-699B-4B79-A62B-95286995E776}" srcOrd="0" destOrd="0" presId="urn:microsoft.com/office/officeart/2005/8/layout/bProcess3"/>
    <dgm:cxn modelId="{24994C6B-36B6-48D9-A881-B8A7F6FA3C2E}" type="presOf" srcId="{44AF739F-9FC3-4A8E-8FEF-94CED8B64AF8}" destId="{889C51A7-1F96-4C00-B201-6C299ED82E93}" srcOrd="1" destOrd="0" presId="urn:microsoft.com/office/officeart/2005/8/layout/bProcess3"/>
    <dgm:cxn modelId="{F26FA351-492D-4D8C-90B4-DECBFB47E4A2}" type="presOf" srcId="{6FA05246-4CB1-4553-9B05-8B9A5214E1EB}" destId="{C00A7F04-AD20-4C4C-98B9-45E06902E907}" srcOrd="1" destOrd="0" presId="urn:microsoft.com/office/officeart/2005/8/layout/bProcess3"/>
    <dgm:cxn modelId="{C4C58172-A1FC-45A3-BC1A-4CC9C9419B46}" srcId="{C98A8F47-2C16-474E-91E3-83988FB94241}" destId="{3D4B89F2-6D17-4659-9551-F889038CECB1}" srcOrd="2" destOrd="0" parTransId="{4D1594B3-5C3E-42A4-B2BD-A41B1AEC4AD0}" sibTransId="{44AF739F-9FC3-4A8E-8FEF-94CED8B64AF8}"/>
    <dgm:cxn modelId="{335FDC52-296A-4ABF-B2F6-1D64D39D92C5}" srcId="{C98A8F47-2C16-474E-91E3-83988FB94241}" destId="{1280A2BC-AD33-441C-9C08-3814CA331461}" srcOrd="4" destOrd="0" parTransId="{5D04CF0C-6F13-4D4E-9BF8-189B6358D03F}" sibTransId="{7945E1D3-B4A8-4F6B-B734-4F7EFCAB544A}"/>
    <dgm:cxn modelId="{EFFDE655-EE2C-499A-B7C6-BC4AE8B9208A}" type="presOf" srcId="{C98A8F47-2C16-474E-91E3-83988FB94241}" destId="{119E2094-8A57-47DA-A5E7-8FB18BCC3065}" srcOrd="0" destOrd="0" presId="urn:microsoft.com/office/officeart/2005/8/layout/bProcess3"/>
    <dgm:cxn modelId="{9FF0BD91-68B8-4A29-BC2B-E115AAAA3198}" type="presOf" srcId="{00A21D3C-EC74-4040-A4D7-9FC2641D69EB}" destId="{83C885F4-5A6F-4E84-A31C-2A83F37D312B}" srcOrd="1" destOrd="0" presId="urn:microsoft.com/office/officeart/2005/8/layout/bProcess3"/>
    <dgm:cxn modelId="{34D1FE9B-5F22-4DD2-B19F-907F62D85CA7}" type="presOf" srcId="{804422ED-041F-4325-AA05-349BDEAE36B3}" destId="{2B4AE68F-29C0-41CF-85F3-A6B49D8C90D4}" srcOrd="1" destOrd="0" presId="urn:microsoft.com/office/officeart/2005/8/layout/bProcess3"/>
    <dgm:cxn modelId="{6FD3F79F-EE40-41A8-972E-84DADAE5DFF9}" srcId="{C98A8F47-2C16-474E-91E3-83988FB94241}" destId="{CF703F36-3028-403B-A37E-F9689C21E0EB}" srcOrd="0" destOrd="0" parTransId="{1557F675-C80A-4981-A182-E6E6412646DF}" sibTransId="{00A21D3C-EC74-4040-A4D7-9FC2641D69EB}"/>
    <dgm:cxn modelId="{636F26A4-FEF0-4CF8-BD9D-E0526ED46487}" type="presOf" srcId="{7D178254-09B4-4497-AD4C-DA9BA91CFCE6}" destId="{677F8FCD-A366-4FC7-87FF-8669F71C3742}" srcOrd="0" destOrd="0" presId="urn:microsoft.com/office/officeart/2005/8/layout/bProcess3"/>
    <dgm:cxn modelId="{E0D72AB0-8B5B-42E5-A717-2FEE8EEDB12C}" srcId="{C98A8F47-2C16-474E-91E3-83988FB94241}" destId="{7D178254-09B4-4497-AD4C-DA9BA91CFCE6}" srcOrd="1" destOrd="0" parTransId="{34FFB4B4-8B7F-46DF-AA57-E5F594173CED}" sibTransId="{804422ED-041F-4325-AA05-349BDEAE36B3}"/>
    <dgm:cxn modelId="{7E6641B8-CFC0-40E8-A1B5-94DFF9E96543}" type="presOf" srcId="{804422ED-041F-4325-AA05-349BDEAE36B3}" destId="{186549BC-5540-44F2-9D54-F454C6A0A844}" srcOrd="0" destOrd="0" presId="urn:microsoft.com/office/officeart/2005/8/layout/bProcess3"/>
    <dgm:cxn modelId="{60FAD5D1-E4AD-4284-8218-907CF68BF47B}" type="presOf" srcId="{00A21D3C-EC74-4040-A4D7-9FC2641D69EB}" destId="{ABC1BC74-AA65-4164-8208-4D61A0E78C5A}" srcOrd="0" destOrd="0" presId="urn:microsoft.com/office/officeart/2005/8/layout/bProcess3"/>
    <dgm:cxn modelId="{D9FB7FF1-1D11-45E3-99CD-0CB12108AF88}" type="presOf" srcId="{44AF739F-9FC3-4A8E-8FEF-94CED8B64AF8}" destId="{CB0ECF3C-2B92-4DFE-9021-1210831090C9}" srcOrd="0" destOrd="0" presId="urn:microsoft.com/office/officeart/2005/8/layout/bProcess3"/>
    <dgm:cxn modelId="{7AE94363-517A-4471-B3DA-1ECE75D501B7}" type="presParOf" srcId="{119E2094-8A57-47DA-A5E7-8FB18BCC3065}" destId="{D27120E4-577A-403F-921B-1C0866282BBE}" srcOrd="0" destOrd="0" presId="urn:microsoft.com/office/officeart/2005/8/layout/bProcess3"/>
    <dgm:cxn modelId="{DA6F4837-8A79-44B7-9B3B-FEC8D0C448B0}" type="presParOf" srcId="{119E2094-8A57-47DA-A5E7-8FB18BCC3065}" destId="{ABC1BC74-AA65-4164-8208-4D61A0E78C5A}" srcOrd="1" destOrd="0" presId="urn:microsoft.com/office/officeart/2005/8/layout/bProcess3"/>
    <dgm:cxn modelId="{E3EECC24-BE4C-4E80-B5F1-A970746C2A8E}" type="presParOf" srcId="{ABC1BC74-AA65-4164-8208-4D61A0E78C5A}" destId="{83C885F4-5A6F-4E84-A31C-2A83F37D312B}" srcOrd="0" destOrd="0" presId="urn:microsoft.com/office/officeart/2005/8/layout/bProcess3"/>
    <dgm:cxn modelId="{55CF9502-7081-4986-A66C-83FA4D5C61FB}" type="presParOf" srcId="{119E2094-8A57-47DA-A5E7-8FB18BCC3065}" destId="{677F8FCD-A366-4FC7-87FF-8669F71C3742}" srcOrd="2" destOrd="0" presId="urn:microsoft.com/office/officeart/2005/8/layout/bProcess3"/>
    <dgm:cxn modelId="{43979473-846E-44F6-9658-F44D820B51BD}" type="presParOf" srcId="{119E2094-8A57-47DA-A5E7-8FB18BCC3065}" destId="{186549BC-5540-44F2-9D54-F454C6A0A844}" srcOrd="3" destOrd="0" presId="urn:microsoft.com/office/officeart/2005/8/layout/bProcess3"/>
    <dgm:cxn modelId="{BDC70F90-6A82-4C09-84C6-5486F4B6E78D}" type="presParOf" srcId="{186549BC-5540-44F2-9D54-F454C6A0A844}" destId="{2B4AE68F-29C0-41CF-85F3-A6B49D8C90D4}" srcOrd="0" destOrd="0" presId="urn:microsoft.com/office/officeart/2005/8/layout/bProcess3"/>
    <dgm:cxn modelId="{49D40147-D985-47D7-AA1F-8738DAC0C0F5}" type="presParOf" srcId="{119E2094-8A57-47DA-A5E7-8FB18BCC3065}" destId="{3D5E656C-699B-4B79-A62B-95286995E776}" srcOrd="4" destOrd="0" presId="urn:microsoft.com/office/officeart/2005/8/layout/bProcess3"/>
    <dgm:cxn modelId="{232AE34D-B8CF-4C58-AB34-3583D27908B5}" type="presParOf" srcId="{119E2094-8A57-47DA-A5E7-8FB18BCC3065}" destId="{CB0ECF3C-2B92-4DFE-9021-1210831090C9}" srcOrd="5" destOrd="0" presId="urn:microsoft.com/office/officeart/2005/8/layout/bProcess3"/>
    <dgm:cxn modelId="{84024394-3B5D-47E1-9CF8-449225A8536B}" type="presParOf" srcId="{CB0ECF3C-2B92-4DFE-9021-1210831090C9}" destId="{889C51A7-1F96-4C00-B201-6C299ED82E93}" srcOrd="0" destOrd="0" presId="urn:microsoft.com/office/officeart/2005/8/layout/bProcess3"/>
    <dgm:cxn modelId="{3A1E02B8-E3B1-434F-9BE3-982AA0FA8CDE}" type="presParOf" srcId="{119E2094-8A57-47DA-A5E7-8FB18BCC3065}" destId="{50FBF865-C793-4F2C-8565-0E97E9FE9E94}" srcOrd="6" destOrd="0" presId="urn:microsoft.com/office/officeart/2005/8/layout/bProcess3"/>
    <dgm:cxn modelId="{6F24086E-CA09-4D64-A9A4-6ABA16036030}" type="presParOf" srcId="{119E2094-8A57-47DA-A5E7-8FB18BCC3065}" destId="{438E213C-4CB4-40B7-AF38-9D3E242CCFE7}" srcOrd="7" destOrd="0" presId="urn:microsoft.com/office/officeart/2005/8/layout/bProcess3"/>
    <dgm:cxn modelId="{43587B4B-4097-4ABE-BAF2-744800E2372C}" type="presParOf" srcId="{438E213C-4CB4-40B7-AF38-9D3E242CCFE7}" destId="{C00A7F04-AD20-4C4C-98B9-45E06902E907}" srcOrd="0" destOrd="0" presId="urn:microsoft.com/office/officeart/2005/8/layout/bProcess3"/>
    <dgm:cxn modelId="{2BBC377C-5409-4591-9DC9-BF98E6D5053B}" type="presParOf" srcId="{119E2094-8A57-47DA-A5E7-8FB18BCC3065}" destId="{7F94ADAC-0232-4F0C-8CA8-2A2B88963F90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3EFC5F-F498-4494-AF10-71ECF160D6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2381A2DB-A1FC-4BD8-81AC-715479797C21}">
      <dgm:prSet/>
      <dgm:spPr/>
      <dgm:t>
        <a:bodyPr/>
        <a:lstStyle/>
        <a:p>
          <a:r>
            <a:rPr lang="ru-RU" dirty="0"/>
            <a:t>Текст переводимо в графіки, SmartArt та інше</a:t>
          </a:r>
          <a:endParaRPr lang="uk-UA" dirty="0"/>
        </a:p>
      </dgm:t>
    </dgm:pt>
    <dgm:pt modelId="{5CE860C6-AFCC-46A4-B239-FD33464AA89D}" type="parTrans" cxnId="{AC14D462-3141-4C09-9841-61826830CB7F}">
      <dgm:prSet/>
      <dgm:spPr/>
      <dgm:t>
        <a:bodyPr/>
        <a:lstStyle/>
        <a:p>
          <a:endParaRPr lang="uk-UA"/>
        </a:p>
      </dgm:t>
    </dgm:pt>
    <dgm:pt modelId="{DB52AC71-90D4-4E60-954F-67545DF85CDA}" type="sibTrans" cxnId="{AC14D462-3141-4C09-9841-61826830CB7F}">
      <dgm:prSet/>
      <dgm:spPr/>
      <dgm:t>
        <a:bodyPr/>
        <a:lstStyle/>
        <a:p>
          <a:endParaRPr lang="uk-UA"/>
        </a:p>
      </dgm:t>
    </dgm:pt>
    <dgm:pt modelId="{A516B273-3BFE-4A45-BBE6-2E4E582D0491}">
      <dgm:prSet/>
      <dgm:spPr/>
      <dgm:t>
        <a:bodyPr/>
        <a:lstStyle/>
        <a:p>
          <a:r>
            <a:rPr lang="uk-UA" dirty="0"/>
            <a:t>Лаконічність</a:t>
          </a:r>
        </a:p>
      </dgm:t>
    </dgm:pt>
    <dgm:pt modelId="{557670B2-8336-4AEB-BF77-3F553079A5BF}" type="parTrans" cxnId="{C20C0734-776F-42F3-A52C-2F3209CF6B10}">
      <dgm:prSet/>
      <dgm:spPr/>
      <dgm:t>
        <a:bodyPr/>
        <a:lstStyle/>
        <a:p>
          <a:endParaRPr lang="uk-UA"/>
        </a:p>
      </dgm:t>
    </dgm:pt>
    <dgm:pt modelId="{7A5B8CBA-F8F3-43B7-A211-9AF61CA454C4}" type="sibTrans" cxnId="{C20C0734-776F-42F3-A52C-2F3209CF6B10}">
      <dgm:prSet/>
      <dgm:spPr/>
      <dgm:t>
        <a:bodyPr/>
        <a:lstStyle/>
        <a:p>
          <a:endParaRPr lang="uk-UA"/>
        </a:p>
      </dgm:t>
    </dgm:pt>
    <dgm:pt modelId="{81C1763A-1984-4F98-8F0B-A0759673848C}">
      <dgm:prSet/>
      <dgm:spPr/>
      <dgm:t>
        <a:bodyPr/>
        <a:lstStyle/>
        <a:p>
          <a:r>
            <a:rPr lang="uk-UA"/>
            <a:t>Не забути про читабельність</a:t>
          </a:r>
        </a:p>
      </dgm:t>
    </dgm:pt>
    <dgm:pt modelId="{1D7C1C67-5E76-4976-B1AD-1A4BF507D9EF}" type="parTrans" cxnId="{1210C6BA-48FB-42F0-AF31-ACCE4DBCB165}">
      <dgm:prSet/>
      <dgm:spPr/>
      <dgm:t>
        <a:bodyPr/>
        <a:lstStyle/>
        <a:p>
          <a:endParaRPr lang="uk-UA"/>
        </a:p>
      </dgm:t>
    </dgm:pt>
    <dgm:pt modelId="{DC7DAF74-CE25-4BEC-B59B-024148D1261D}" type="sibTrans" cxnId="{1210C6BA-48FB-42F0-AF31-ACCE4DBCB165}">
      <dgm:prSet/>
      <dgm:spPr/>
      <dgm:t>
        <a:bodyPr/>
        <a:lstStyle/>
        <a:p>
          <a:endParaRPr lang="uk-UA"/>
        </a:p>
      </dgm:t>
    </dgm:pt>
    <dgm:pt modelId="{998C9AA4-8892-41B5-B367-C6EFF5452FC8}">
      <dgm:prSet/>
      <dgm:spPr/>
      <dgm:t>
        <a:bodyPr/>
        <a:lstStyle/>
        <a:p>
          <a:r>
            <a:rPr lang="uk-UA"/>
            <a:t>Не заощаджуємо слайди</a:t>
          </a:r>
        </a:p>
      </dgm:t>
    </dgm:pt>
    <dgm:pt modelId="{8F3C58DC-DF86-4FA6-8C25-C557C748A6F3}" type="parTrans" cxnId="{FC65205E-CE13-48D8-AF91-2AE6FCEB4A2C}">
      <dgm:prSet/>
      <dgm:spPr/>
      <dgm:t>
        <a:bodyPr/>
        <a:lstStyle/>
        <a:p>
          <a:endParaRPr lang="uk-UA"/>
        </a:p>
      </dgm:t>
    </dgm:pt>
    <dgm:pt modelId="{38244236-79A9-40EB-8EAD-32CF3A1CC6AC}" type="sibTrans" cxnId="{FC65205E-CE13-48D8-AF91-2AE6FCEB4A2C}">
      <dgm:prSet/>
      <dgm:spPr/>
      <dgm:t>
        <a:bodyPr/>
        <a:lstStyle/>
        <a:p>
          <a:endParaRPr lang="uk-UA"/>
        </a:p>
      </dgm:t>
    </dgm:pt>
    <dgm:pt modelId="{9D594AAB-CA41-476D-B7AC-02B7B2267444}">
      <dgm:prSet/>
      <dgm:spPr/>
      <dgm:t>
        <a:bodyPr/>
        <a:lstStyle/>
        <a:p>
          <a:r>
            <a:rPr lang="uk-UA"/>
            <a:t>Дизайн важливий</a:t>
          </a:r>
        </a:p>
      </dgm:t>
    </dgm:pt>
    <dgm:pt modelId="{D754F5D4-03A8-4CEE-BC3F-D1C84059ECEA}" type="parTrans" cxnId="{C90BB6F5-7B0B-4854-A9CF-751719314499}">
      <dgm:prSet/>
      <dgm:spPr/>
      <dgm:t>
        <a:bodyPr/>
        <a:lstStyle/>
        <a:p>
          <a:endParaRPr lang="uk-UA"/>
        </a:p>
      </dgm:t>
    </dgm:pt>
    <dgm:pt modelId="{24C9E962-EA33-400A-93C3-8DFA9D83B5CC}" type="sibTrans" cxnId="{C90BB6F5-7B0B-4854-A9CF-751719314499}">
      <dgm:prSet/>
      <dgm:spPr/>
      <dgm:t>
        <a:bodyPr/>
        <a:lstStyle/>
        <a:p>
          <a:endParaRPr lang="uk-UA"/>
        </a:p>
      </dgm:t>
    </dgm:pt>
    <dgm:pt modelId="{3B2E8A59-3FB2-493A-AB0A-3B60DDB0B17C}">
      <dgm:prSet/>
      <dgm:spPr/>
      <dgm:t>
        <a:bodyPr/>
        <a:lstStyle/>
        <a:p>
          <a:r>
            <a:rPr lang="uk-UA"/>
            <a:t>Структура</a:t>
          </a:r>
        </a:p>
      </dgm:t>
    </dgm:pt>
    <dgm:pt modelId="{E2010659-B6B0-48A2-8ADF-1A59238C48CE}" type="parTrans" cxnId="{DA97B3A7-2F5A-47C3-9CB2-42EF178A866E}">
      <dgm:prSet/>
      <dgm:spPr/>
      <dgm:t>
        <a:bodyPr/>
        <a:lstStyle/>
        <a:p>
          <a:endParaRPr lang="uk-UA"/>
        </a:p>
      </dgm:t>
    </dgm:pt>
    <dgm:pt modelId="{CC98F1C9-25D6-49FD-B8DB-A5AA599DEFDD}" type="sibTrans" cxnId="{DA97B3A7-2F5A-47C3-9CB2-42EF178A866E}">
      <dgm:prSet/>
      <dgm:spPr/>
      <dgm:t>
        <a:bodyPr/>
        <a:lstStyle/>
        <a:p>
          <a:endParaRPr lang="uk-UA"/>
        </a:p>
      </dgm:t>
    </dgm:pt>
    <dgm:pt modelId="{70FCA477-31A3-41B9-981B-FC58F99B1069}" type="pres">
      <dgm:prSet presAssocID="{6B3EFC5F-F498-4494-AF10-71ECF160D686}" presName="linear" presStyleCnt="0">
        <dgm:presLayoutVars>
          <dgm:animLvl val="lvl"/>
          <dgm:resizeHandles val="exact"/>
        </dgm:presLayoutVars>
      </dgm:prSet>
      <dgm:spPr/>
    </dgm:pt>
    <dgm:pt modelId="{B044A34F-AB2A-4DBD-B00E-2ED06D401A04}" type="pres">
      <dgm:prSet presAssocID="{2381A2DB-A1FC-4BD8-81AC-715479797C2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630C9D1-83C2-4E13-AB20-4EC283E75816}" type="pres">
      <dgm:prSet presAssocID="{DB52AC71-90D4-4E60-954F-67545DF85CDA}" presName="spacer" presStyleCnt="0"/>
      <dgm:spPr/>
    </dgm:pt>
    <dgm:pt modelId="{4D41786C-C4DD-4EBF-B59E-D73B35AC6F4E}" type="pres">
      <dgm:prSet presAssocID="{A516B273-3BFE-4A45-BBE6-2E4E582D049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D112AE7-B78B-492A-A342-8DCBC780EF5A}" type="pres">
      <dgm:prSet presAssocID="{7A5B8CBA-F8F3-43B7-A211-9AF61CA454C4}" presName="spacer" presStyleCnt="0"/>
      <dgm:spPr/>
    </dgm:pt>
    <dgm:pt modelId="{FF3522BD-58D7-4AD9-B91E-B19D9D40A29A}" type="pres">
      <dgm:prSet presAssocID="{81C1763A-1984-4F98-8F0B-A0759673848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4C285F4-6231-42E0-813B-00565C34D3D9}" type="pres">
      <dgm:prSet presAssocID="{DC7DAF74-CE25-4BEC-B59B-024148D1261D}" presName="spacer" presStyleCnt="0"/>
      <dgm:spPr/>
    </dgm:pt>
    <dgm:pt modelId="{3B452D0B-58C9-439C-BB36-94ED04BD08B3}" type="pres">
      <dgm:prSet presAssocID="{998C9AA4-8892-41B5-B367-C6EFF5452FC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0B8062E-7B09-475D-B405-551DEAB8AE6E}" type="pres">
      <dgm:prSet presAssocID="{38244236-79A9-40EB-8EAD-32CF3A1CC6AC}" presName="spacer" presStyleCnt="0"/>
      <dgm:spPr/>
    </dgm:pt>
    <dgm:pt modelId="{BD7126DE-6D1D-4ED3-99C1-37450DA9D87E}" type="pres">
      <dgm:prSet presAssocID="{9D594AAB-CA41-476D-B7AC-02B7B226744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2EB9A68-DFC7-45BA-8FEA-CFDC78D4D7F4}" type="pres">
      <dgm:prSet presAssocID="{24C9E962-EA33-400A-93C3-8DFA9D83B5CC}" presName="spacer" presStyleCnt="0"/>
      <dgm:spPr/>
    </dgm:pt>
    <dgm:pt modelId="{61D09296-1CB2-4E7A-8B7B-ACF05549733F}" type="pres">
      <dgm:prSet presAssocID="{3B2E8A59-3FB2-493A-AB0A-3B60DDB0B17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9FED52D-1195-455D-B117-1AB900D26A8B}" type="presOf" srcId="{2381A2DB-A1FC-4BD8-81AC-715479797C21}" destId="{B044A34F-AB2A-4DBD-B00E-2ED06D401A04}" srcOrd="0" destOrd="0" presId="urn:microsoft.com/office/officeart/2005/8/layout/vList2"/>
    <dgm:cxn modelId="{C20C0734-776F-42F3-A52C-2F3209CF6B10}" srcId="{6B3EFC5F-F498-4494-AF10-71ECF160D686}" destId="{A516B273-3BFE-4A45-BBE6-2E4E582D0491}" srcOrd="1" destOrd="0" parTransId="{557670B2-8336-4AEB-BF77-3F553079A5BF}" sibTransId="{7A5B8CBA-F8F3-43B7-A211-9AF61CA454C4}"/>
    <dgm:cxn modelId="{FC65205E-CE13-48D8-AF91-2AE6FCEB4A2C}" srcId="{6B3EFC5F-F498-4494-AF10-71ECF160D686}" destId="{998C9AA4-8892-41B5-B367-C6EFF5452FC8}" srcOrd="3" destOrd="0" parTransId="{8F3C58DC-DF86-4FA6-8C25-C557C748A6F3}" sibTransId="{38244236-79A9-40EB-8EAD-32CF3A1CC6AC}"/>
    <dgm:cxn modelId="{AC14D462-3141-4C09-9841-61826830CB7F}" srcId="{6B3EFC5F-F498-4494-AF10-71ECF160D686}" destId="{2381A2DB-A1FC-4BD8-81AC-715479797C21}" srcOrd="0" destOrd="0" parTransId="{5CE860C6-AFCC-46A4-B239-FD33464AA89D}" sibTransId="{DB52AC71-90D4-4E60-954F-67545DF85CDA}"/>
    <dgm:cxn modelId="{30E02B48-1DDD-4ECB-B419-E3418519711D}" type="presOf" srcId="{3B2E8A59-3FB2-493A-AB0A-3B60DDB0B17C}" destId="{61D09296-1CB2-4E7A-8B7B-ACF05549733F}" srcOrd="0" destOrd="0" presId="urn:microsoft.com/office/officeart/2005/8/layout/vList2"/>
    <dgm:cxn modelId="{2041DC98-EA6E-4E9B-91C6-AB1635A5E25F}" type="presOf" srcId="{9D594AAB-CA41-476D-B7AC-02B7B2267444}" destId="{BD7126DE-6D1D-4ED3-99C1-37450DA9D87E}" srcOrd="0" destOrd="0" presId="urn:microsoft.com/office/officeart/2005/8/layout/vList2"/>
    <dgm:cxn modelId="{F0D818A3-42D2-4EE3-93BE-875EBD9B5978}" type="presOf" srcId="{A516B273-3BFE-4A45-BBE6-2E4E582D0491}" destId="{4D41786C-C4DD-4EBF-B59E-D73B35AC6F4E}" srcOrd="0" destOrd="0" presId="urn:microsoft.com/office/officeart/2005/8/layout/vList2"/>
    <dgm:cxn modelId="{DA97B3A7-2F5A-47C3-9CB2-42EF178A866E}" srcId="{6B3EFC5F-F498-4494-AF10-71ECF160D686}" destId="{3B2E8A59-3FB2-493A-AB0A-3B60DDB0B17C}" srcOrd="5" destOrd="0" parTransId="{E2010659-B6B0-48A2-8ADF-1A59238C48CE}" sibTransId="{CC98F1C9-25D6-49FD-B8DB-A5AA599DEFDD}"/>
    <dgm:cxn modelId="{88F33DB4-0DAF-4075-9677-2E5A113D69A8}" type="presOf" srcId="{6B3EFC5F-F498-4494-AF10-71ECF160D686}" destId="{70FCA477-31A3-41B9-981B-FC58F99B1069}" srcOrd="0" destOrd="0" presId="urn:microsoft.com/office/officeart/2005/8/layout/vList2"/>
    <dgm:cxn modelId="{1210C6BA-48FB-42F0-AF31-ACCE4DBCB165}" srcId="{6B3EFC5F-F498-4494-AF10-71ECF160D686}" destId="{81C1763A-1984-4F98-8F0B-A0759673848C}" srcOrd="2" destOrd="0" parTransId="{1D7C1C67-5E76-4976-B1AD-1A4BF507D9EF}" sibTransId="{DC7DAF74-CE25-4BEC-B59B-024148D1261D}"/>
    <dgm:cxn modelId="{31728FCE-918A-4EC4-80CC-6C49FC20408A}" type="presOf" srcId="{998C9AA4-8892-41B5-B367-C6EFF5452FC8}" destId="{3B452D0B-58C9-439C-BB36-94ED04BD08B3}" srcOrd="0" destOrd="0" presId="urn:microsoft.com/office/officeart/2005/8/layout/vList2"/>
    <dgm:cxn modelId="{C90BB6F5-7B0B-4854-A9CF-751719314499}" srcId="{6B3EFC5F-F498-4494-AF10-71ECF160D686}" destId="{9D594AAB-CA41-476D-B7AC-02B7B2267444}" srcOrd="4" destOrd="0" parTransId="{D754F5D4-03A8-4CEE-BC3F-D1C84059ECEA}" sibTransId="{24C9E962-EA33-400A-93C3-8DFA9D83B5CC}"/>
    <dgm:cxn modelId="{4C3FCAFF-02BC-4A18-A3BC-A3E66236E322}" type="presOf" srcId="{81C1763A-1984-4F98-8F0B-A0759673848C}" destId="{FF3522BD-58D7-4AD9-B91E-B19D9D40A29A}" srcOrd="0" destOrd="0" presId="urn:microsoft.com/office/officeart/2005/8/layout/vList2"/>
    <dgm:cxn modelId="{80704B82-513D-446E-8F38-DD930A558E1C}" type="presParOf" srcId="{70FCA477-31A3-41B9-981B-FC58F99B1069}" destId="{B044A34F-AB2A-4DBD-B00E-2ED06D401A04}" srcOrd="0" destOrd="0" presId="urn:microsoft.com/office/officeart/2005/8/layout/vList2"/>
    <dgm:cxn modelId="{749CBCA2-FB74-4C34-A12E-53D10A9D2CDF}" type="presParOf" srcId="{70FCA477-31A3-41B9-981B-FC58F99B1069}" destId="{0630C9D1-83C2-4E13-AB20-4EC283E75816}" srcOrd="1" destOrd="0" presId="urn:microsoft.com/office/officeart/2005/8/layout/vList2"/>
    <dgm:cxn modelId="{1E38ABDA-ADDF-4F50-8582-B3E0CB549C8F}" type="presParOf" srcId="{70FCA477-31A3-41B9-981B-FC58F99B1069}" destId="{4D41786C-C4DD-4EBF-B59E-D73B35AC6F4E}" srcOrd="2" destOrd="0" presId="urn:microsoft.com/office/officeart/2005/8/layout/vList2"/>
    <dgm:cxn modelId="{8A63C0D0-DA5F-4DFC-A647-AB89CA4C640C}" type="presParOf" srcId="{70FCA477-31A3-41B9-981B-FC58F99B1069}" destId="{4D112AE7-B78B-492A-A342-8DCBC780EF5A}" srcOrd="3" destOrd="0" presId="urn:microsoft.com/office/officeart/2005/8/layout/vList2"/>
    <dgm:cxn modelId="{AC580D35-44CC-4DA6-90CE-C65CD684CD70}" type="presParOf" srcId="{70FCA477-31A3-41B9-981B-FC58F99B1069}" destId="{FF3522BD-58D7-4AD9-B91E-B19D9D40A29A}" srcOrd="4" destOrd="0" presId="urn:microsoft.com/office/officeart/2005/8/layout/vList2"/>
    <dgm:cxn modelId="{836A1F31-8649-4240-BB79-41E3D0E3EB7A}" type="presParOf" srcId="{70FCA477-31A3-41B9-981B-FC58F99B1069}" destId="{B4C285F4-6231-42E0-813B-00565C34D3D9}" srcOrd="5" destOrd="0" presId="urn:microsoft.com/office/officeart/2005/8/layout/vList2"/>
    <dgm:cxn modelId="{95B4A56F-A421-4C46-A9E3-068D860B0F1A}" type="presParOf" srcId="{70FCA477-31A3-41B9-981B-FC58F99B1069}" destId="{3B452D0B-58C9-439C-BB36-94ED04BD08B3}" srcOrd="6" destOrd="0" presId="urn:microsoft.com/office/officeart/2005/8/layout/vList2"/>
    <dgm:cxn modelId="{859A69C7-187F-44D9-8A1E-BF4CC315CCD8}" type="presParOf" srcId="{70FCA477-31A3-41B9-981B-FC58F99B1069}" destId="{A0B8062E-7B09-475D-B405-551DEAB8AE6E}" srcOrd="7" destOrd="0" presId="urn:microsoft.com/office/officeart/2005/8/layout/vList2"/>
    <dgm:cxn modelId="{29A268A4-B39C-452D-8E71-B2422524AC05}" type="presParOf" srcId="{70FCA477-31A3-41B9-981B-FC58F99B1069}" destId="{BD7126DE-6D1D-4ED3-99C1-37450DA9D87E}" srcOrd="8" destOrd="0" presId="urn:microsoft.com/office/officeart/2005/8/layout/vList2"/>
    <dgm:cxn modelId="{6AD1E9E9-2EBC-484A-B65B-073C0D5542D7}" type="presParOf" srcId="{70FCA477-31A3-41B9-981B-FC58F99B1069}" destId="{B2EB9A68-DFC7-45BA-8FEA-CFDC78D4D7F4}" srcOrd="9" destOrd="0" presId="urn:microsoft.com/office/officeart/2005/8/layout/vList2"/>
    <dgm:cxn modelId="{5B5D5AC7-6AA5-4BD5-A006-40F20F08DBBF}" type="presParOf" srcId="{70FCA477-31A3-41B9-981B-FC58F99B1069}" destId="{61D09296-1CB2-4E7A-8B7B-ACF05549733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1BC74-AA65-4164-8208-4D61A0E78C5A}">
      <dsp:nvSpPr>
        <dsp:cNvPr id="0" name=""/>
        <dsp:cNvSpPr/>
      </dsp:nvSpPr>
      <dsp:spPr>
        <a:xfrm>
          <a:off x="2194421" y="599299"/>
          <a:ext cx="4632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28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2413715" y="642550"/>
        <a:ext cx="24694" cy="4938"/>
      </dsp:txXfrm>
    </dsp:sp>
    <dsp:sp modelId="{D27120E4-577A-403F-921B-1C0866282BBE}">
      <dsp:nvSpPr>
        <dsp:cNvPr id="0" name=""/>
        <dsp:cNvSpPr/>
      </dsp:nvSpPr>
      <dsp:spPr>
        <a:xfrm>
          <a:off x="48910" y="826"/>
          <a:ext cx="2147310" cy="12883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200" kern="1200" dirty="0"/>
            <a:t>Початок</a:t>
          </a:r>
        </a:p>
      </dsp:txBody>
      <dsp:txXfrm>
        <a:off x="48910" y="826"/>
        <a:ext cx="2147310" cy="1288386"/>
      </dsp:txXfrm>
    </dsp:sp>
    <dsp:sp modelId="{186549BC-5540-44F2-9D54-F454C6A0A844}">
      <dsp:nvSpPr>
        <dsp:cNvPr id="0" name=""/>
        <dsp:cNvSpPr/>
      </dsp:nvSpPr>
      <dsp:spPr>
        <a:xfrm>
          <a:off x="1122566" y="1287412"/>
          <a:ext cx="2641192" cy="463281"/>
        </a:xfrm>
        <a:custGeom>
          <a:avLst/>
          <a:gdLst/>
          <a:ahLst/>
          <a:cxnLst/>
          <a:rect l="0" t="0" r="0" b="0"/>
          <a:pathLst>
            <a:path>
              <a:moveTo>
                <a:pt x="2641192" y="0"/>
              </a:moveTo>
              <a:lnTo>
                <a:pt x="2641192" y="248740"/>
              </a:lnTo>
              <a:lnTo>
                <a:pt x="0" y="248740"/>
              </a:lnTo>
              <a:lnTo>
                <a:pt x="0" y="46328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2375988" y="1516584"/>
        <a:ext cx="134348" cy="4938"/>
      </dsp:txXfrm>
    </dsp:sp>
    <dsp:sp modelId="{677F8FCD-A366-4FC7-87FF-8669F71C3742}">
      <dsp:nvSpPr>
        <dsp:cNvPr id="0" name=""/>
        <dsp:cNvSpPr/>
      </dsp:nvSpPr>
      <dsp:spPr>
        <a:xfrm>
          <a:off x="2690103" y="826"/>
          <a:ext cx="2147310" cy="12883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200" kern="1200" dirty="0"/>
            <a:t>Зміст</a:t>
          </a:r>
        </a:p>
      </dsp:txBody>
      <dsp:txXfrm>
        <a:off x="2690103" y="826"/>
        <a:ext cx="2147310" cy="1288386"/>
      </dsp:txXfrm>
    </dsp:sp>
    <dsp:sp modelId="{CB0ECF3C-2B92-4DFE-9021-1210831090C9}">
      <dsp:nvSpPr>
        <dsp:cNvPr id="0" name=""/>
        <dsp:cNvSpPr/>
      </dsp:nvSpPr>
      <dsp:spPr>
        <a:xfrm>
          <a:off x="2194421" y="2381567"/>
          <a:ext cx="4632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28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2413715" y="2424818"/>
        <a:ext cx="24694" cy="4938"/>
      </dsp:txXfrm>
    </dsp:sp>
    <dsp:sp modelId="{3D5E656C-699B-4B79-A62B-95286995E776}">
      <dsp:nvSpPr>
        <dsp:cNvPr id="0" name=""/>
        <dsp:cNvSpPr/>
      </dsp:nvSpPr>
      <dsp:spPr>
        <a:xfrm>
          <a:off x="48910" y="1783094"/>
          <a:ext cx="2147310" cy="12883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200" kern="1200" dirty="0"/>
            <a:t>Розділ 1</a:t>
          </a:r>
        </a:p>
      </dsp:txBody>
      <dsp:txXfrm>
        <a:off x="48910" y="1783094"/>
        <a:ext cx="2147310" cy="1288386"/>
      </dsp:txXfrm>
    </dsp:sp>
    <dsp:sp modelId="{438E213C-4CB4-40B7-AF38-9D3E242CCFE7}">
      <dsp:nvSpPr>
        <dsp:cNvPr id="0" name=""/>
        <dsp:cNvSpPr/>
      </dsp:nvSpPr>
      <dsp:spPr>
        <a:xfrm>
          <a:off x="1122566" y="3069680"/>
          <a:ext cx="2641192" cy="463281"/>
        </a:xfrm>
        <a:custGeom>
          <a:avLst/>
          <a:gdLst/>
          <a:ahLst/>
          <a:cxnLst/>
          <a:rect l="0" t="0" r="0" b="0"/>
          <a:pathLst>
            <a:path>
              <a:moveTo>
                <a:pt x="2641192" y="0"/>
              </a:moveTo>
              <a:lnTo>
                <a:pt x="2641192" y="248740"/>
              </a:lnTo>
              <a:lnTo>
                <a:pt x="0" y="248740"/>
              </a:lnTo>
              <a:lnTo>
                <a:pt x="0" y="46328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2375988" y="3298852"/>
        <a:ext cx="134348" cy="4938"/>
      </dsp:txXfrm>
    </dsp:sp>
    <dsp:sp modelId="{50FBF865-C793-4F2C-8565-0E97E9FE9E94}">
      <dsp:nvSpPr>
        <dsp:cNvPr id="0" name=""/>
        <dsp:cNvSpPr/>
      </dsp:nvSpPr>
      <dsp:spPr>
        <a:xfrm>
          <a:off x="2690103" y="1783094"/>
          <a:ext cx="2147310" cy="12883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200" kern="1200" dirty="0"/>
            <a:t>Розділ </a:t>
          </a:r>
          <a:r>
            <a:rPr lang="en-US" sz="2200" kern="1200" dirty="0"/>
            <a:t>n</a:t>
          </a:r>
          <a:endParaRPr lang="uk-UA" sz="2200" kern="1200" dirty="0"/>
        </a:p>
      </dsp:txBody>
      <dsp:txXfrm>
        <a:off x="2690103" y="1783094"/>
        <a:ext cx="2147310" cy="1288386"/>
      </dsp:txXfrm>
    </dsp:sp>
    <dsp:sp modelId="{7F94ADAC-0232-4F0C-8CA8-2A2B88963F90}">
      <dsp:nvSpPr>
        <dsp:cNvPr id="0" name=""/>
        <dsp:cNvSpPr/>
      </dsp:nvSpPr>
      <dsp:spPr>
        <a:xfrm>
          <a:off x="48910" y="3565362"/>
          <a:ext cx="2147310" cy="12883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200" kern="1200" dirty="0"/>
            <a:t>Завершення</a:t>
          </a:r>
        </a:p>
      </dsp:txBody>
      <dsp:txXfrm>
        <a:off x="48910" y="3565362"/>
        <a:ext cx="2147310" cy="1288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4A34F-AB2A-4DBD-B00E-2ED06D401A04}">
      <dsp:nvSpPr>
        <dsp:cNvPr id="0" name=""/>
        <dsp:cNvSpPr/>
      </dsp:nvSpPr>
      <dsp:spPr>
        <a:xfrm>
          <a:off x="0" y="34329"/>
          <a:ext cx="4716462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Текст переводимо в графіки, SmartArt та інше</a:t>
          </a:r>
          <a:endParaRPr lang="uk-UA" sz="1600" kern="1200" dirty="0"/>
        </a:p>
      </dsp:txBody>
      <dsp:txXfrm>
        <a:off x="38381" y="72710"/>
        <a:ext cx="4639700" cy="709478"/>
      </dsp:txXfrm>
    </dsp:sp>
    <dsp:sp modelId="{4D41786C-C4DD-4EBF-B59E-D73B35AC6F4E}">
      <dsp:nvSpPr>
        <dsp:cNvPr id="0" name=""/>
        <dsp:cNvSpPr/>
      </dsp:nvSpPr>
      <dsp:spPr>
        <a:xfrm>
          <a:off x="0" y="866649"/>
          <a:ext cx="4716462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 dirty="0"/>
            <a:t>Лаконічність</a:t>
          </a:r>
        </a:p>
      </dsp:txBody>
      <dsp:txXfrm>
        <a:off x="38381" y="905030"/>
        <a:ext cx="4639700" cy="709478"/>
      </dsp:txXfrm>
    </dsp:sp>
    <dsp:sp modelId="{FF3522BD-58D7-4AD9-B91E-B19D9D40A29A}">
      <dsp:nvSpPr>
        <dsp:cNvPr id="0" name=""/>
        <dsp:cNvSpPr/>
      </dsp:nvSpPr>
      <dsp:spPr>
        <a:xfrm>
          <a:off x="0" y="1698970"/>
          <a:ext cx="4716462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/>
            <a:t>Не забути про читабельність</a:t>
          </a:r>
        </a:p>
      </dsp:txBody>
      <dsp:txXfrm>
        <a:off x="38381" y="1737351"/>
        <a:ext cx="4639700" cy="709478"/>
      </dsp:txXfrm>
    </dsp:sp>
    <dsp:sp modelId="{3B452D0B-58C9-439C-BB36-94ED04BD08B3}">
      <dsp:nvSpPr>
        <dsp:cNvPr id="0" name=""/>
        <dsp:cNvSpPr/>
      </dsp:nvSpPr>
      <dsp:spPr>
        <a:xfrm>
          <a:off x="0" y="2531290"/>
          <a:ext cx="4716462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/>
            <a:t>Не заощаджуємо слайди</a:t>
          </a:r>
        </a:p>
      </dsp:txBody>
      <dsp:txXfrm>
        <a:off x="38381" y="2569671"/>
        <a:ext cx="4639700" cy="709478"/>
      </dsp:txXfrm>
    </dsp:sp>
    <dsp:sp modelId="{BD7126DE-6D1D-4ED3-99C1-37450DA9D87E}">
      <dsp:nvSpPr>
        <dsp:cNvPr id="0" name=""/>
        <dsp:cNvSpPr/>
      </dsp:nvSpPr>
      <dsp:spPr>
        <a:xfrm>
          <a:off x="0" y="3363610"/>
          <a:ext cx="4716462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/>
            <a:t>Дизайн важливий</a:t>
          </a:r>
        </a:p>
      </dsp:txBody>
      <dsp:txXfrm>
        <a:off x="38381" y="3401991"/>
        <a:ext cx="4639700" cy="709478"/>
      </dsp:txXfrm>
    </dsp:sp>
    <dsp:sp modelId="{61D09296-1CB2-4E7A-8B7B-ACF05549733F}">
      <dsp:nvSpPr>
        <dsp:cNvPr id="0" name=""/>
        <dsp:cNvSpPr/>
      </dsp:nvSpPr>
      <dsp:spPr>
        <a:xfrm>
          <a:off x="0" y="4195930"/>
          <a:ext cx="4716462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/>
            <a:t>Структура</a:t>
          </a:r>
        </a:p>
      </dsp:txBody>
      <dsp:txXfrm>
        <a:off x="38381" y="4234311"/>
        <a:ext cx="4639700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4FEE7-04ED-4E14-99E5-A46FD4B1A517}" type="datetimeFigureOut">
              <a:rPr lang="uk-UA" smtClean="0"/>
              <a:t>28.04.2023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12B6-01FD-4752-B8AC-08453ABD503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83507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1" descr="Театр">
            <a:extLst>
              <a:ext uri="{FF2B5EF4-FFF2-40B4-BE49-F238E27FC236}">
                <a16:creationId xmlns:a16="http://schemas.microsoft.com/office/drawing/2014/main" id="{11A17890-E92F-CA7F-7FE0-3EC4596DD28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3344" y="0"/>
            <a:ext cx="7325311" cy="6858000"/>
          </a:xfrm>
          <a:prstGeom prst="rect">
            <a:avLst/>
          </a:prstGeom>
        </p:spPr>
      </p:pic>
      <p:grpSp>
        <p:nvGrpSpPr>
          <p:cNvPr id="145" name="Shape 293">
            <a:extLst>
              <a:ext uri="{FF2B5EF4-FFF2-40B4-BE49-F238E27FC236}">
                <a16:creationId xmlns:a16="http://schemas.microsoft.com/office/drawing/2014/main" id="{A8583271-C3A9-084F-9CD5-538A32E960D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093106" y="403485"/>
            <a:ext cx="1890152" cy="2160000"/>
            <a:chOff x="1300162" y="3487737"/>
            <a:chExt cx="1549499" cy="1976425"/>
          </a:xfrm>
        </p:grpSpPr>
        <p:sp>
          <p:nvSpPr>
            <p:cNvPr id="146" name="Shape 294">
              <a:extLst>
                <a:ext uri="{FF2B5EF4-FFF2-40B4-BE49-F238E27FC236}">
                  <a16:creationId xmlns:a16="http://schemas.microsoft.com/office/drawing/2014/main" id="{5EF11C39-CFD6-7EF0-5992-74E6AC03E268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295">
              <a:extLst>
                <a:ext uri="{FF2B5EF4-FFF2-40B4-BE49-F238E27FC236}">
                  <a16:creationId xmlns:a16="http://schemas.microsoft.com/office/drawing/2014/main" id="{8D659C77-B126-3988-5563-9E20F414639F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296">
              <a:extLst>
                <a:ext uri="{FF2B5EF4-FFF2-40B4-BE49-F238E27FC236}">
                  <a16:creationId xmlns:a16="http://schemas.microsoft.com/office/drawing/2014/main" id="{3ADE0306-7F01-320B-49A9-080772C9484E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297">
              <a:extLst>
                <a:ext uri="{FF2B5EF4-FFF2-40B4-BE49-F238E27FC236}">
                  <a16:creationId xmlns:a16="http://schemas.microsoft.com/office/drawing/2014/main" id="{ADA219DA-3E26-608E-17BD-E4EDF66BF2C6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298">
              <a:extLst>
                <a:ext uri="{FF2B5EF4-FFF2-40B4-BE49-F238E27FC236}">
                  <a16:creationId xmlns:a16="http://schemas.microsoft.com/office/drawing/2014/main" id="{9CB791B3-F7F3-55D0-EFE4-35E9ED0E8342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299">
              <a:extLst>
                <a:ext uri="{FF2B5EF4-FFF2-40B4-BE49-F238E27FC236}">
                  <a16:creationId xmlns:a16="http://schemas.microsoft.com/office/drawing/2014/main" id="{218F1261-8F11-8D19-0DE1-B1F1684FEC80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300">
              <a:extLst>
                <a:ext uri="{FF2B5EF4-FFF2-40B4-BE49-F238E27FC236}">
                  <a16:creationId xmlns:a16="http://schemas.microsoft.com/office/drawing/2014/main" id="{87AF3D7E-3184-D6FA-EC3E-5ABA5DBE4B3B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301">
              <a:extLst>
                <a:ext uri="{FF2B5EF4-FFF2-40B4-BE49-F238E27FC236}">
                  <a16:creationId xmlns:a16="http://schemas.microsoft.com/office/drawing/2014/main" id="{07642B85-6CDB-DB0D-0ED1-6C7A2AB0ED01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302">
              <a:extLst>
                <a:ext uri="{FF2B5EF4-FFF2-40B4-BE49-F238E27FC236}">
                  <a16:creationId xmlns:a16="http://schemas.microsoft.com/office/drawing/2014/main" id="{60D8DE94-4AA3-45FE-CC09-8F1B9451F5AA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303">
              <a:extLst>
                <a:ext uri="{FF2B5EF4-FFF2-40B4-BE49-F238E27FC236}">
                  <a16:creationId xmlns:a16="http://schemas.microsoft.com/office/drawing/2014/main" id="{A88AA014-A64F-499E-7BD6-2D3115723F7B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304">
              <a:extLst>
                <a:ext uri="{FF2B5EF4-FFF2-40B4-BE49-F238E27FC236}">
                  <a16:creationId xmlns:a16="http://schemas.microsoft.com/office/drawing/2014/main" id="{24C2508F-6343-FE08-50C6-B94CBFF101FE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305">
              <a:extLst>
                <a:ext uri="{FF2B5EF4-FFF2-40B4-BE49-F238E27FC236}">
                  <a16:creationId xmlns:a16="http://schemas.microsoft.com/office/drawing/2014/main" id="{180BD224-6141-3366-F801-07F514B2E225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306">
              <a:extLst>
                <a:ext uri="{FF2B5EF4-FFF2-40B4-BE49-F238E27FC236}">
                  <a16:creationId xmlns:a16="http://schemas.microsoft.com/office/drawing/2014/main" id="{6E2A2ED1-F7A3-6B35-B94D-047EB201FECF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307">
              <a:extLst>
                <a:ext uri="{FF2B5EF4-FFF2-40B4-BE49-F238E27FC236}">
                  <a16:creationId xmlns:a16="http://schemas.microsoft.com/office/drawing/2014/main" id="{E3C9C497-7ED0-F3A7-FA18-ED9728DEB7BA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308">
              <a:extLst>
                <a:ext uri="{FF2B5EF4-FFF2-40B4-BE49-F238E27FC236}">
                  <a16:creationId xmlns:a16="http://schemas.microsoft.com/office/drawing/2014/main" id="{69C80119-1925-514A-7D4A-9A73E5027E7C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309">
              <a:extLst>
                <a:ext uri="{FF2B5EF4-FFF2-40B4-BE49-F238E27FC236}">
                  <a16:creationId xmlns:a16="http://schemas.microsoft.com/office/drawing/2014/main" id="{06709C19-C7A8-618F-6383-63F4DDE2A3CE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310">
              <a:extLst>
                <a:ext uri="{FF2B5EF4-FFF2-40B4-BE49-F238E27FC236}">
                  <a16:creationId xmlns:a16="http://schemas.microsoft.com/office/drawing/2014/main" id="{B473846D-80A0-FDD4-49A8-348B83566B6C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311">
              <a:extLst>
                <a:ext uri="{FF2B5EF4-FFF2-40B4-BE49-F238E27FC236}">
                  <a16:creationId xmlns:a16="http://schemas.microsoft.com/office/drawing/2014/main" id="{61C842BD-D966-B656-F8DC-DCA38FA1CFBC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312">
              <a:extLst>
                <a:ext uri="{FF2B5EF4-FFF2-40B4-BE49-F238E27FC236}">
                  <a16:creationId xmlns:a16="http://schemas.microsoft.com/office/drawing/2014/main" id="{070995CF-C439-08C3-B68A-C384878C8185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313">
              <a:extLst>
                <a:ext uri="{FF2B5EF4-FFF2-40B4-BE49-F238E27FC236}">
                  <a16:creationId xmlns:a16="http://schemas.microsoft.com/office/drawing/2014/main" id="{9C89FE0A-93F1-BBD5-4E63-CDC33E52CE74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314">
              <a:extLst>
                <a:ext uri="{FF2B5EF4-FFF2-40B4-BE49-F238E27FC236}">
                  <a16:creationId xmlns:a16="http://schemas.microsoft.com/office/drawing/2014/main" id="{33649830-2380-8188-CB76-A4E19A5644FE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315">
              <a:extLst>
                <a:ext uri="{FF2B5EF4-FFF2-40B4-BE49-F238E27FC236}">
                  <a16:creationId xmlns:a16="http://schemas.microsoft.com/office/drawing/2014/main" id="{12666AB4-3FBF-C871-C036-2BE07BC05A21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316">
              <a:extLst>
                <a:ext uri="{FF2B5EF4-FFF2-40B4-BE49-F238E27FC236}">
                  <a16:creationId xmlns:a16="http://schemas.microsoft.com/office/drawing/2014/main" id="{B58B014F-A6FE-2EE6-F528-CD284F29E822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Shape 317">
              <a:extLst>
                <a:ext uri="{FF2B5EF4-FFF2-40B4-BE49-F238E27FC236}">
                  <a16:creationId xmlns:a16="http://schemas.microsoft.com/office/drawing/2014/main" id="{68B163E1-8941-A188-0A9D-8523432EEC18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Shape 318">
              <a:extLst>
                <a:ext uri="{FF2B5EF4-FFF2-40B4-BE49-F238E27FC236}">
                  <a16:creationId xmlns:a16="http://schemas.microsoft.com/office/drawing/2014/main" id="{532A1C08-8337-39B7-658B-7F7E435FBAA4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319">
              <a:extLst>
                <a:ext uri="{FF2B5EF4-FFF2-40B4-BE49-F238E27FC236}">
                  <a16:creationId xmlns:a16="http://schemas.microsoft.com/office/drawing/2014/main" id="{8BE72578-6A72-A73F-F022-1F7740A64E12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320">
              <a:extLst>
                <a:ext uri="{FF2B5EF4-FFF2-40B4-BE49-F238E27FC236}">
                  <a16:creationId xmlns:a16="http://schemas.microsoft.com/office/drawing/2014/main" id="{84B11FA6-BBBC-C36D-89FD-EF11AFBBE6EC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321">
              <a:extLst>
                <a:ext uri="{FF2B5EF4-FFF2-40B4-BE49-F238E27FC236}">
                  <a16:creationId xmlns:a16="http://schemas.microsoft.com/office/drawing/2014/main" id="{32F8880B-DDC6-8FC4-C1C5-98E324D1AE94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322">
              <a:extLst>
                <a:ext uri="{FF2B5EF4-FFF2-40B4-BE49-F238E27FC236}">
                  <a16:creationId xmlns:a16="http://schemas.microsoft.com/office/drawing/2014/main" id="{C44C91FE-1F6F-7AC6-5470-65878D8ABC62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Shape 323">
              <a:extLst>
                <a:ext uri="{FF2B5EF4-FFF2-40B4-BE49-F238E27FC236}">
                  <a16:creationId xmlns:a16="http://schemas.microsoft.com/office/drawing/2014/main" id="{6ACFA908-D6D7-23BD-384E-C7BB03A8FABA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Shape 324">
              <a:extLst>
                <a:ext uri="{FF2B5EF4-FFF2-40B4-BE49-F238E27FC236}">
                  <a16:creationId xmlns:a16="http://schemas.microsoft.com/office/drawing/2014/main" id="{BDCC73CB-E0F0-5A32-3035-5B92862938E7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Shape 325">
              <a:extLst>
                <a:ext uri="{FF2B5EF4-FFF2-40B4-BE49-F238E27FC236}">
                  <a16:creationId xmlns:a16="http://schemas.microsoft.com/office/drawing/2014/main" id="{1EEF79D6-DC6E-1750-B552-66E0A0D9CEE5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Shape 326">
              <a:extLst>
                <a:ext uri="{FF2B5EF4-FFF2-40B4-BE49-F238E27FC236}">
                  <a16:creationId xmlns:a16="http://schemas.microsoft.com/office/drawing/2014/main" id="{DB4BB27B-64B8-77FC-0C32-3665275D218A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327">
              <a:extLst>
                <a:ext uri="{FF2B5EF4-FFF2-40B4-BE49-F238E27FC236}">
                  <a16:creationId xmlns:a16="http://schemas.microsoft.com/office/drawing/2014/main" id="{84F1CF55-1B0B-D227-F8DA-81981569FEE7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80BCA-BDE3-289A-D5EE-4585381F5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240086">
            <a:off x="3093841" y="1386546"/>
            <a:ext cx="6133971" cy="2623011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52D32F98-148B-F94E-618F-6D11F5D49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6654" y="5973425"/>
            <a:ext cx="8978689" cy="7658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 dirty="0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3534F8D-FD46-90BF-4313-8E5A97F25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280B-9381-43B4-8A21-AAB74E9ED7B5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5C816DC-C177-9C3D-6134-4F985E18D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5C14B0F-43EC-B648-AC64-5DAEE7AE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  <p:grpSp>
        <p:nvGrpSpPr>
          <p:cNvPr id="45" name="Shape 430">
            <a:extLst>
              <a:ext uri="{FF2B5EF4-FFF2-40B4-BE49-F238E27FC236}">
                <a16:creationId xmlns:a16="http://schemas.microsoft.com/office/drawing/2014/main" id="{EF5B5A13-FAB1-FB06-024C-77247BDE427D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 flipV="1">
            <a:off x="347359" y="746225"/>
            <a:ext cx="1890000" cy="1306936"/>
            <a:chOff x="3708400" y="3798887"/>
            <a:chExt cx="1844700" cy="1385975"/>
          </a:xfrm>
        </p:grpSpPr>
        <p:sp>
          <p:nvSpPr>
            <p:cNvPr id="46" name="Shape 431">
              <a:extLst>
                <a:ext uri="{FF2B5EF4-FFF2-40B4-BE49-F238E27FC236}">
                  <a16:creationId xmlns:a16="http://schemas.microsoft.com/office/drawing/2014/main" id="{7F5AE5B7-4FB9-91C5-6E83-0C91C22149AB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432">
              <a:extLst>
                <a:ext uri="{FF2B5EF4-FFF2-40B4-BE49-F238E27FC236}">
                  <a16:creationId xmlns:a16="http://schemas.microsoft.com/office/drawing/2014/main" id="{0580074D-FCE9-DF39-09AE-668B2B19FB16}"/>
                </a:ext>
              </a:extLst>
            </p:cNvPr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433">
              <a:extLst>
                <a:ext uri="{FF2B5EF4-FFF2-40B4-BE49-F238E27FC236}">
                  <a16:creationId xmlns:a16="http://schemas.microsoft.com/office/drawing/2014/main" id="{3D9C195B-0A67-2D09-B52E-89D8458A9484}"/>
                </a:ext>
              </a:extLst>
            </p:cNvPr>
            <p:cNvSpPr/>
            <p:nvPr/>
          </p:nvSpPr>
          <p:spPr>
            <a:xfrm>
              <a:off x="4017962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434">
              <a:extLst>
                <a:ext uri="{FF2B5EF4-FFF2-40B4-BE49-F238E27FC236}">
                  <a16:creationId xmlns:a16="http://schemas.microsoft.com/office/drawing/2014/main" id="{A976C8EA-93AF-2E44-FC61-A34BAD5D71B9}"/>
                </a:ext>
              </a:extLst>
            </p:cNvPr>
            <p:cNvSpPr/>
            <p:nvPr/>
          </p:nvSpPr>
          <p:spPr>
            <a:xfrm>
              <a:off x="3946525" y="3798887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435">
              <a:extLst>
                <a:ext uri="{FF2B5EF4-FFF2-40B4-BE49-F238E27FC236}">
                  <a16:creationId xmlns:a16="http://schemas.microsoft.com/office/drawing/2014/main" id="{2D5BD37A-CCC3-9F76-3BDA-911531F1F18E}"/>
                </a:ext>
              </a:extLst>
            </p:cNvPr>
            <p:cNvSpPr/>
            <p:nvPr/>
          </p:nvSpPr>
          <p:spPr>
            <a:xfrm>
              <a:off x="3746500" y="4906962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436">
              <a:extLst>
                <a:ext uri="{FF2B5EF4-FFF2-40B4-BE49-F238E27FC236}">
                  <a16:creationId xmlns:a16="http://schemas.microsoft.com/office/drawing/2014/main" id="{B8161D54-2236-8554-AC5A-46FDDEBCC14F}"/>
                </a:ext>
              </a:extLst>
            </p:cNvPr>
            <p:cNvSpPr/>
            <p:nvPr/>
          </p:nvSpPr>
          <p:spPr>
            <a:xfrm>
              <a:off x="4824412" y="4938712"/>
              <a:ext cx="174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437">
              <a:extLst>
                <a:ext uri="{FF2B5EF4-FFF2-40B4-BE49-F238E27FC236}">
                  <a16:creationId xmlns:a16="http://schemas.microsoft.com/office/drawing/2014/main" id="{83C088FF-82CB-641F-4CA8-A51A9E32C1D2}"/>
                </a:ext>
              </a:extLst>
            </p:cNvPr>
            <p:cNvSpPr/>
            <p:nvPr/>
          </p:nvSpPr>
          <p:spPr>
            <a:xfrm>
              <a:off x="5064125" y="4329112"/>
              <a:ext cx="354000" cy="233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438">
              <a:extLst>
                <a:ext uri="{FF2B5EF4-FFF2-40B4-BE49-F238E27FC236}">
                  <a16:creationId xmlns:a16="http://schemas.microsoft.com/office/drawing/2014/main" id="{832B2891-F1D4-D4B3-31FA-A14C67F75426}"/>
                </a:ext>
              </a:extLst>
            </p:cNvPr>
            <p:cNvSpPr/>
            <p:nvPr/>
          </p:nvSpPr>
          <p:spPr>
            <a:xfrm>
              <a:off x="5160962" y="4646612"/>
              <a:ext cx="2700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439">
              <a:extLst>
                <a:ext uri="{FF2B5EF4-FFF2-40B4-BE49-F238E27FC236}">
                  <a16:creationId xmlns:a16="http://schemas.microsoft.com/office/drawing/2014/main" id="{AF98E7BD-23AD-6F5B-A4DB-4DC21FD9BF1F}"/>
                </a:ext>
              </a:extLst>
            </p:cNvPr>
            <p:cNvSpPr/>
            <p:nvPr/>
          </p:nvSpPr>
          <p:spPr>
            <a:xfrm>
              <a:off x="4476750" y="4044951"/>
              <a:ext cx="528600" cy="16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440">
              <a:extLst>
                <a:ext uri="{FF2B5EF4-FFF2-40B4-BE49-F238E27FC236}">
                  <a16:creationId xmlns:a16="http://schemas.microsoft.com/office/drawing/2014/main" id="{31E66E3C-042C-AF00-7625-086BA1E724A0}"/>
                </a:ext>
              </a:extLst>
            </p:cNvPr>
            <p:cNvSpPr/>
            <p:nvPr/>
          </p:nvSpPr>
          <p:spPr>
            <a:xfrm>
              <a:off x="4352925" y="4194176"/>
              <a:ext cx="593700" cy="43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441">
              <a:extLst>
                <a:ext uri="{FF2B5EF4-FFF2-40B4-BE49-F238E27FC236}">
                  <a16:creationId xmlns:a16="http://schemas.microsoft.com/office/drawing/2014/main" id="{3327C771-8EA1-BFA1-1713-A022E6A2D5FB}"/>
                </a:ext>
              </a:extLst>
            </p:cNvPr>
            <p:cNvSpPr/>
            <p:nvPr/>
          </p:nvSpPr>
          <p:spPr>
            <a:xfrm>
              <a:off x="3952875" y="4699001"/>
              <a:ext cx="10272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442">
              <a:extLst>
                <a:ext uri="{FF2B5EF4-FFF2-40B4-BE49-F238E27FC236}">
                  <a16:creationId xmlns:a16="http://schemas.microsoft.com/office/drawing/2014/main" id="{F1983042-6C7F-3B53-C2D6-D95B6F9C1CFD}"/>
                </a:ext>
              </a:extLst>
            </p:cNvPr>
            <p:cNvSpPr/>
            <p:nvPr/>
          </p:nvSpPr>
          <p:spPr>
            <a:xfrm>
              <a:off x="3779837" y="4951412"/>
              <a:ext cx="212700" cy="1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443">
              <a:extLst>
                <a:ext uri="{FF2B5EF4-FFF2-40B4-BE49-F238E27FC236}">
                  <a16:creationId xmlns:a16="http://schemas.microsoft.com/office/drawing/2014/main" id="{E876B43A-D05A-1852-E842-91BCC9926060}"/>
                </a:ext>
              </a:extLst>
            </p:cNvPr>
            <p:cNvSpPr/>
            <p:nvPr/>
          </p:nvSpPr>
          <p:spPr>
            <a:xfrm>
              <a:off x="4443412" y="4110037"/>
              <a:ext cx="4398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444">
              <a:extLst>
                <a:ext uri="{FF2B5EF4-FFF2-40B4-BE49-F238E27FC236}">
                  <a16:creationId xmlns:a16="http://schemas.microsoft.com/office/drawing/2014/main" id="{7B04DD08-48A7-225E-3D2C-643B3F8591C6}"/>
                </a:ext>
              </a:extLst>
            </p:cNvPr>
            <p:cNvSpPr/>
            <p:nvPr/>
          </p:nvSpPr>
          <p:spPr>
            <a:xfrm>
              <a:off x="4818062" y="4673601"/>
              <a:ext cx="212700" cy="27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445">
              <a:extLst>
                <a:ext uri="{FF2B5EF4-FFF2-40B4-BE49-F238E27FC236}">
                  <a16:creationId xmlns:a16="http://schemas.microsoft.com/office/drawing/2014/main" id="{40C7E15D-E949-5C0E-0F9C-F5F7EA12CC9A}"/>
                </a:ext>
              </a:extLst>
            </p:cNvPr>
            <p:cNvSpPr/>
            <p:nvPr/>
          </p:nvSpPr>
          <p:spPr>
            <a:xfrm>
              <a:off x="5005387" y="4699001"/>
              <a:ext cx="5223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446">
              <a:extLst>
                <a:ext uri="{FF2B5EF4-FFF2-40B4-BE49-F238E27FC236}">
                  <a16:creationId xmlns:a16="http://schemas.microsoft.com/office/drawing/2014/main" id="{F9CC595A-94BC-FC48-92D9-BAFCF0E91F1F}"/>
                </a:ext>
              </a:extLst>
            </p:cNvPr>
            <p:cNvSpPr/>
            <p:nvPr/>
          </p:nvSpPr>
          <p:spPr>
            <a:xfrm>
              <a:off x="5167312" y="4271962"/>
              <a:ext cx="341400" cy="35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447">
              <a:extLst>
                <a:ext uri="{FF2B5EF4-FFF2-40B4-BE49-F238E27FC236}">
                  <a16:creationId xmlns:a16="http://schemas.microsoft.com/office/drawing/2014/main" id="{60A17718-2CBB-1095-6E1D-4C4C62BB7A56}"/>
                </a:ext>
              </a:extLst>
            </p:cNvPr>
            <p:cNvSpPr/>
            <p:nvPr/>
          </p:nvSpPr>
          <p:spPr>
            <a:xfrm>
              <a:off x="5064125" y="4471987"/>
              <a:ext cx="1731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448">
              <a:extLst>
                <a:ext uri="{FF2B5EF4-FFF2-40B4-BE49-F238E27FC236}">
                  <a16:creationId xmlns:a16="http://schemas.microsoft.com/office/drawing/2014/main" id="{080C3744-F12D-145A-A1A5-981FFA7B0BEC}"/>
                </a:ext>
              </a:extLst>
            </p:cNvPr>
            <p:cNvSpPr/>
            <p:nvPr/>
          </p:nvSpPr>
          <p:spPr>
            <a:xfrm>
              <a:off x="5076825" y="4537076"/>
              <a:ext cx="1476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449">
              <a:extLst>
                <a:ext uri="{FF2B5EF4-FFF2-40B4-BE49-F238E27FC236}">
                  <a16:creationId xmlns:a16="http://schemas.microsoft.com/office/drawing/2014/main" id="{EEB0C49F-E311-D5BE-4AC4-88564EDD72AC}"/>
                </a:ext>
              </a:extLst>
            </p:cNvPr>
            <p:cNvSpPr/>
            <p:nvPr/>
          </p:nvSpPr>
          <p:spPr>
            <a:xfrm>
              <a:off x="5089525" y="4654551"/>
              <a:ext cx="636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450">
              <a:extLst>
                <a:ext uri="{FF2B5EF4-FFF2-40B4-BE49-F238E27FC236}">
                  <a16:creationId xmlns:a16="http://schemas.microsoft.com/office/drawing/2014/main" id="{03911C1B-FCF2-0CA0-CB44-22EBA89EC311}"/>
                </a:ext>
              </a:extLst>
            </p:cNvPr>
            <p:cNvSpPr/>
            <p:nvPr/>
          </p:nvSpPr>
          <p:spPr>
            <a:xfrm>
              <a:off x="5043487" y="4654551"/>
              <a:ext cx="142800" cy="14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451">
              <a:extLst>
                <a:ext uri="{FF2B5EF4-FFF2-40B4-BE49-F238E27FC236}">
                  <a16:creationId xmlns:a16="http://schemas.microsoft.com/office/drawing/2014/main" id="{A9C37B82-DEAE-F3E7-4AA5-536CF6DC8B65}"/>
                </a:ext>
              </a:extLst>
            </p:cNvPr>
            <p:cNvSpPr/>
            <p:nvPr/>
          </p:nvSpPr>
          <p:spPr>
            <a:xfrm>
              <a:off x="4721225" y="4154487"/>
              <a:ext cx="969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452">
              <a:extLst>
                <a:ext uri="{FF2B5EF4-FFF2-40B4-BE49-F238E27FC236}">
                  <a16:creationId xmlns:a16="http://schemas.microsoft.com/office/drawing/2014/main" id="{063EA2D2-11FC-B485-3E3D-88212CF89C21}"/>
                </a:ext>
              </a:extLst>
            </p:cNvPr>
            <p:cNvSpPr/>
            <p:nvPr/>
          </p:nvSpPr>
          <p:spPr>
            <a:xfrm>
              <a:off x="4792662" y="4200526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453">
              <a:extLst>
                <a:ext uri="{FF2B5EF4-FFF2-40B4-BE49-F238E27FC236}">
                  <a16:creationId xmlns:a16="http://schemas.microsoft.com/office/drawing/2014/main" id="{E335E48A-BD42-3A45-7D11-31FF049A4855}"/>
                </a:ext>
              </a:extLst>
            </p:cNvPr>
            <p:cNvSpPr/>
            <p:nvPr/>
          </p:nvSpPr>
          <p:spPr>
            <a:xfrm>
              <a:off x="4759325" y="4187826"/>
              <a:ext cx="777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454">
              <a:extLst>
                <a:ext uri="{FF2B5EF4-FFF2-40B4-BE49-F238E27FC236}">
                  <a16:creationId xmlns:a16="http://schemas.microsoft.com/office/drawing/2014/main" id="{2F860AE8-784A-CFF9-BC1E-88F0D461ACB8}"/>
                </a:ext>
              </a:extLst>
            </p:cNvPr>
            <p:cNvSpPr/>
            <p:nvPr/>
          </p:nvSpPr>
          <p:spPr>
            <a:xfrm>
              <a:off x="4799012" y="4997451"/>
              <a:ext cx="50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455">
              <a:extLst>
                <a:ext uri="{FF2B5EF4-FFF2-40B4-BE49-F238E27FC236}">
                  <a16:creationId xmlns:a16="http://schemas.microsoft.com/office/drawing/2014/main" id="{5D1F93DD-8B3E-FBAD-B887-EDA51F8B2E42}"/>
                </a:ext>
              </a:extLst>
            </p:cNvPr>
            <p:cNvSpPr/>
            <p:nvPr/>
          </p:nvSpPr>
          <p:spPr>
            <a:xfrm>
              <a:off x="4824412" y="4991101"/>
              <a:ext cx="39600" cy="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456">
              <a:extLst>
                <a:ext uri="{FF2B5EF4-FFF2-40B4-BE49-F238E27FC236}">
                  <a16:creationId xmlns:a16="http://schemas.microsoft.com/office/drawing/2014/main" id="{B79819D9-42A1-AA86-77C8-087FBF0DD931}"/>
                </a:ext>
              </a:extLst>
            </p:cNvPr>
            <p:cNvSpPr/>
            <p:nvPr/>
          </p:nvSpPr>
          <p:spPr>
            <a:xfrm>
              <a:off x="4824412" y="4964112"/>
              <a:ext cx="714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457">
              <a:extLst>
                <a:ext uri="{FF2B5EF4-FFF2-40B4-BE49-F238E27FC236}">
                  <a16:creationId xmlns:a16="http://schemas.microsoft.com/office/drawing/2014/main" id="{527AE9EC-9FA0-5FEA-8DC5-4E998DAC3EC2}"/>
                </a:ext>
              </a:extLst>
            </p:cNvPr>
            <p:cNvSpPr/>
            <p:nvPr/>
          </p:nvSpPr>
          <p:spPr>
            <a:xfrm>
              <a:off x="3849687" y="4932362"/>
              <a:ext cx="714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458">
              <a:extLst>
                <a:ext uri="{FF2B5EF4-FFF2-40B4-BE49-F238E27FC236}">
                  <a16:creationId xmlns:a16="http://schemas.microsoft.com/office/drawing/2014/main" id="{5306CF45-6A10-26A3-138E-B2C4E454D412}"/>
                </a:ext>
              </a:extLst>
            </p:cNvPr>
            <p:cNvSpPr/>
            <p:nvPr/>
          </p:nvSpPr>
          <p:spPr>
            <a:xfrm>
              <a:off x="3883025" y="4951412"/>
              <a:ext cx="507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459">
              <a:extLst>
                <a:ext uri="{FF2B5EF4-FFF2-40B4-BE49-F238E27FC236}">
                  <a16:creationId xmlns:a16="http://schemas.microsoft.com/office/drawing/2014/main" id="{775708CC-7716-E23C-4A83-BBB3C8A1E5E8}"/>
                </a:ext>
              </a:extLst>
            </p:cNvPr>
            <p:cNvSpPr/>
            <p:nvPr/>
          </p:nvSpPr>
          <p:spPr>
            <a:xfrm>
              <a:off x="3895725" y="4964112"/>
              <a:ext cx="63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460">
              <a:extLst>
                <a:ext uri="{FF2B5EF4-FFF2-40B4-BE49-F238E27FC236}">
                  <a16:creationId xmlns:a16="http://schemas.microsoft.com/office/drawing/2014/main" id="{1AED0D3B-5904-D555-FF49-DB6EACDCDE3E}"/>
                </a:ext>
              </a:extLst>
            </p:cNvPr>
            <p:cNvSpPr/>
            <p:nvPr/>
          </p:nvSpPr>
          <p:spPr>
            <a:xfrm>
              <a:off x="3952875" y="4795837"/>
              <a:ext cx="1620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461">
              <a:extLst>
                <a:ext uri="{FF2B5EF4-FFF2-40B4-BE49-F238E27FC236}">
                  <a16:creationId xmlns:a16="http://schemas.microsoft.com/office/drawing/2014/main" id="{52CF2A7A-FEF5-21A9-280D-1335971F9DB3}"/>
                </a:ext>
              </a:extLst>
            </p:cNvPr>
            <p:cNvSpPr/>
            <p:nvPr/>
          </p:nvSpPr>
          <p:spPr>
            <a:xfrm>
              <a:off x="4437062" y="4848226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462">
              <a:extLst>
                <a:ext uri="{FF2B5EF4-FFF2-40B4-BE49-F238E27FC236}">
                  <a16:creationId xmlns:a16="http://schemas.microsoft.com/office/drawing/2014/main" id="{48CF3855-FD95-920F-9E3E-FC389D77DCB4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463">
              <a:extLst>
                <a:ext uri="{FF2B5EF4-FFF2-40B4-BE49-F238E27FC236}">
                  <a16:creationId xmlns:a16="http://schemas.microsoft.com/office/drawing/2014/main" id="{907BD415-AD30-5364-AEFE-BC145744CBBE}"/>
                </a:ext>
              </a:extLst>
            </p:cNvPr>
            <p:cNvSpPr/>
            <p:nvPr/>
          </p:nvSpPr>
          <p:spPr>
            <a:xfrm>
              <a:off x="5367337" y="4919662"/>
              <a:ext cx="126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464">
              <a:extLst>
                <a:ext uri="{FF2B5EF4-FFF2-40B4-BE49-F238E27FC236}">
                  <a16:creationId xmlns:a16="http://schemas.microsoft.com/office/drawing/2014/main" id="{EC083A37-B510-3481-A529-036F6B9C18FD}"/>
                </a:ext>
              </a:extLst>
            </p:cNvPr>
            <p:cNvSpPr/>
            <p:nvPr/>
          </p:nvSpPr>
          <p:spPr>
            <a:xfrm>
              <a:off x="3952875" y="4997451"/>
              <a:ext cx="126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465">
              <a:extLst>
                <a:ext uri="{FF2B5EF4-FFF2-40B4-BE49-F238E27FC236}">
                  <a16:creationId xmlns:a16="http://schemas.microsoft.com/office/drawing/2014/main" id="{97B7861F-F007-C84E-F41B-49A7D501B088}"/>
                </a:ext>
              </a:extLst>
            </p:cNvPr>
            <p:cNvSpPr/>
            <p:nvPr/>
          </p:nvSpPr>
          <p:spPr>
            <a:xfrm>
              <a:off x="5367337" y="4919662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466">
              <a:extLst>
                <a:ext uri="{FF2B5EF4-FFF2-40B4-BE49-F238E27FC236}">
                  <a16:creationId xmlns:a16="http://schemas.microsoft.com/office/drawing/2014/main" id="{34C0C0E4-48BB-ED03-DB0E-B8F8207815FC}"/>
                </a:ext>
              </a:extLst>
            </p:cNvPr>
            <p:cNvSpPr/>
            <p:nvPr/>
          </p:nvSpPr>
          <p:spPr>
            <a:xfrm>
              <a:off x="5367337" y="491966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467">
              <a:extLst>
                <a:ext uri="{FF2B5EF4-FFF2-40B4-BE49-F238E27FC236}">
                  <a16:creationId xmlns:a16="http://schemas.microsoft.com/office/drawing/2014/main" id="{3523CA00-334A-CF71-8131-1201C1333D55}"/>
                </a:ext>
              </a:extLst>
            </p:cNvPr>
            <p:cNvSpPr/>
            <p:nvPr/>
          </p:nvSpPr>
          <p:spPr>
            <a:xfrm>
              <a:off x="4173537" y="4816476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468">
              <a:extLst>
                <a:ext uri="{FF2B5EF4-FFF2-40B4-BE49-F238E27FC236}">
                  <a16:creationId xmlns:a16="http://schemas.microsoft.com/office/drawing/2014/main" id="{0ABDDBD6-1D85-8977-A2E4-64ECC037DD4A}"/>
                </a:ext>
              </a:extLst>
            </p:cNvPr>
            <p:cNvSpPr/>
            <p:nvPr/>
          </p:nvSpPr>
          <p:spPr>
            <a:xfrm>
              <a:off x="4005262" y="4699001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469">
              <a:extLst>
                <a:ext uri="{FF2B5EF4-FFF2-40B4-BE49-F238E27FC236}">
                  <a16:creationId xmlns:a16="http://schemas.microsoft.com/office/drawing/2014/main" id="{8B1D4F40-7A91-E12F-04E0-93216C87A6C2}"/>
                </a:ext>
              </a:extLst>
            </p:cNvPr>
            <p:cNvSpPr/>
            <p:nvPr/>
          </p:nvSpPr>
          <p:spPr>
            <a:xfrm>
              <a:off x="4443412" y="4738687"/>
              <a:ext cx="122100" cy="135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Shape 330">
            <a:extLst>
              <a:ext uri="{FF2B5EF4-FFF2-40B4-BE49-F238E27FC236}">
                <a16:creationId xmlns:a16="http://schemas.microsoft.com/office/drawing/2014/main" id="{5FFCA6B9-D4AE-65F6-1364-C356D3DA1A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39835" y="3751167"/>
            <a:ext cx="1824332" cy="2160000"/>
            <a:chOff x="1384300" y="1439862"/>
            <a:chExt cx="1433400" cy="1697137"/>
          </a:xfrm>
        </p:grpSpPr>
        <p:sp>
          <p:nvSpPr>
            <p:cNvPr id="88" name="Shape 333">
              <a:extLst>
                <a:ext uri="{FF2B5EF4-FFF2-40B4-BE49-F238E27FC236}">
                  <a16:creationId xmlns:a16="http://schemas.microsoft.com/office/drawing/2014/main" id="{4BAF241D-ADC1-5DB0-ACD6-D7968984931C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31">
              <a:extLst>
                <a:ext uri="{FF2B5EF4-FFF2-40B4-BE49-F238E27FC236}">
                  <a16:creationId xmlns:a16="http://schemas.microsoft.com/office/drawing/2014/main" id="{EAAA51F1-99F9-F5F1-3C65-3AE99F7F8BAA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32">
              <a:extLst>
                <a:ext uri="{FF2B5EF4-FFF2-40B4-BE49-F238E27FC236}">
                  <a16:creationId xmlns:a16="http://schemas.microsoft.com/office/drawing/2014/main" id="{7D541EFC-D4F9-9029-8001-663C8E37FB81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34">
              <a:extLst>
                <a:ext uri="{FF2B5EF4-FFF2-40B4-BE49-F238E27FC236}">
                  <a16:creationId xmlns:a16="http://schemas.microsoft.com/office/drawing/2014/main" id="{E00508DE-F0CE-1082-0AD3-AA5171363C97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35">
              <a:extLst>
                <a:ext uri="{FF2B5EF4-FFF2-40B4-BE49-F238E27FC236}">
                  <a16:creationId xmlns:a16="http://schemas.microsoft.com/office/drawing/2014/main" id="{1916786F-14A5-4589-7E5C-0CBA6BD087AE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36">
              <a:extLst>
                <a:ext uri="{FF2B5EF4-FFF2-40B4-BE49-F238E27FC236}">
                  <a16:creationId xmlns:a16="http://schemas.microsoft.com/office/drawing/2014/main" id="{4F8B59C2-1766-58CE-FA37-E00B8D5BED37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37">
              <a:extLst>
                <a:ext uri="{FF2B5EF4-FFF2-40B4-BE49-F238E27FC236}">
                  <a16:creationId xmlns:a16="http://schemas.microsoft.com/office/drawing/2014/main" id="{66BAFC81-6374-CD1B-C70C-7B603C457C32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38">
              <a:extLst>
                <a:ext uri="{FF2B5EF4-FFF2-40B4-BE49-F238E27FC236}">
                  <a16:creationId xmlns:a16="http://schemas.microsoft.com/office/drawing/2014/main" id="{6853824B-96EC-19F0-A05E-ECA22957429E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39">
              <a:extLst>
                <a:ext uri="{FF2B5EF4-FFF2-40B4-BE49-F238E27FC236}">
                  <a16:creationId xmlns:a16="http://schemas.microsoft.com/office/drawing/2014/main" id="{0C7BE044-0C47-A7E0-BE64-15F03831A29B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40">
              <a:extLst>
                <a:ext uri="{FF2B5EF4-FFF2-40B4-BE49-F238E27FC236}">
                  <a16:creationId xmlns:a16="http://schemas.microsoft.com/office/drawing/2014/main" id="{A7FC89FB-E57E-4D5D-43A0-B6EB2FA0795C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41">
              <a:extLst>
                <a:ext uri="{FF2B5EF4-FFF2-40B4-BE49-F238E27FC236}">
                  <a16:creationId xmlns:a16="http://schemas.microsoft.com/office/drawing/2014/main" id="{0576CDC0-262E-2A6E-5735-46A6992FF9E9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42">
              <a:extLst>
                <a:ext uri="{FF2B5EF4-FFF2-40B4-BE49-F238E27FC236}">
                  <a16:creationId xmlns:a16="http://schemas.microsoft.com/office/drawing/2014/main" id="{972FACFA-F965-0637-4CD4-0C0AFFF4B7DC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43">
              <a:extLst>
                <a:ext uri="{FF2B5EF4-FFF2-40B4-BE49-F238E27FC236}">
                  <a16:creationId xmlns:a16="http://schemas.microsoft.com/office/drawing/2014/main" id="{D87EEC77-EC92-1800-6818-7EF6A8F4F4B6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44">
              <a:extLst>
                <a:ext uri="{FF2B5EF4-FFF2-40B4-BE49-F238E27FC236}">
                  <a16:creationId xmlns:a16="http://schemas.microsoft.com/office/drawing/2014/main" id="{E6A41B82-64F2-E465-0059-023AE4878373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45">
              <a:extLst>
                <a:ext uri="{FF2B5EF4-FFF2-40B4-BE49-F238E27FC236}">
                  <a16:creationId xmlns:a16="http://schemas.microsoft.com/office/drawing/2014/main" id="{714AF6D7-C7DB-078B-55A6-9EF6001503D0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346">
              <a:extLst>
                <a:ext uri="{FF2B5EF4-FFF2-40B4-BE49-F238E27FC236}">
                  <a16:creationId xmlns:a16="http://schemas.microsoft.com/office/drawing/2014/main" id="{D60E6671-6261-40B0-77F9-AED00979342A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347">
              <a:extLst>
                <a:ext uri="{FF2B5EF4-FFF2-40B4-BE49-F238E27FC236}">
                  <a16:creationId xmlns:a16="http://schemas.microsoft.com/office/drawing/2014/main" id="{6C36F98C-371F-EA6C-39A7-019F9F6243F5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348">
              <a:extLst>
                <a:ext uri="{FF2B5EF4-FFF2-40B4-BE49-F238E27FC236}">
                  <a16:creationId xmlns:a16="http://schemas.microsoft.com/office/drawing/2014/main" id="{BDE69A9C-1E62-08BB-7858-B9A14CA049E8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349">
              <a:extLst>
                <a:ext uri="{FF2B5EF4-FFF2-40B4-BE49-F238E27FC236}">
                  <a16:creationId xmlns:a16="http://schemas.microsoft.com/office/drawing/2014/main" id="{9EC2364C-9F5A-6498-B279-85D3A4951AEC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350">
              <a:extLst>
                <a:ext uri="{FF2B5EF4-FFF2-40B4-BE49-F238E27FC236}">
                  <a16:creationId xmlns:a16="http://schemas.microsoft.com/office/drawing/2014/main" id="{8A29DED6-9268-1535-CD8D-AACDDFBFF0D4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351">
              <a:extLst>
                <a:ext uri="{FF2B5EF4-FFF2-40B4-BE49-F238E27FC236}">
                  <a16:creationId xmlns:a16="http://schemas.microsoft.com/office/drawing/2014/main" id="{1608D26F-B631-A56F-6179-9014F821F969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352">
              <a:extLst>
                <a:ext uri="{FF2B5EF4-FFF2-40B4-BE49-F238E27FC236}">
                  <a16:creationId xmlns:a16="http://schemas.microsoft.com/office/drawing/2014/main" id="{024D1D83-8C39-7F8E-8104-5BA495D5F786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353">
              <a:extLst>
                <a:ext uri="{FF2B5EF4-FFF2-40B4-BE49-F238E27FC236}">
                  <a16:creationId xmlns:a16="http://schemas.microsoft.com/office/drawing/2014/main" id="{F8EBE48E-071F-F0C3-E5ED-9A3E20FC6D57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354">
              <a:extLst>
                <a:ext uri="{FF2B5EF4-FFF2-40B4-BE49-F238E27FC236}">
                  <a16:creationId xmlns:a16="http://schemas.microsoft.com/office/drawing/2014/main" id="{667FB61D-D39F-D62F-287A-019F9E9433FD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355">
              <a:extLst>
                <a:ext uri="{FF2B5EF4-FFF2-40B4-BE49-F238E27FC236}">
                  <a16:creationId xmlns:a16="http://schemas.microsoft.com/office/drawing/2014/main" id="{F5C229F9-5B17-B50E-E206-393AD0872D6B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356">
              <a:extLst>
                <a:ext uri="{FF2B5EF4-FFF2-40B4-BE49-F238E27FC236}">
                  <a16:creationId xmlns:a16="http://schemas.microsoft.com/office/drawing/2014/main" id="{013D7463-CCD2-5052-6F49-B30A9E3590C7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357">
              <a:extLst>
                <a:ext uri="{FF2B5EF4-FFF2-40B4-BE49-F238E27FC236}">
                  <a16:creationId xmlns:a16="http://schemas.microsoft.com/office/drawing/2014/main" id="{44759F39-F45F-167E-6211-CF1D3651E1A4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358">
              <a:extLst>
                <a:ext uri="{FF2B5EF4-FFF2-40B4-BE49-F238E27FC236}">
                  <a16:creationId xmlns:a16="http://schemas.microsoft.com/office/drawing/2014/main" id="{137D6995-99A2-CB30-C77D-D66B8B5CD58C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359">
              <a:extLst>
                <a:ext uri="{FF2B5EF4-FFF2-40B4-BE49-F238E27FC236}">
                  <a16:creationId xmlns:a16="http://schemas.microsoft.com/office/drawing/2014/main" id="{AD1E53D7-5FBE-E7E1-546A-D1BFB45A1AEB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360">
              <a:extLst>
                <a:ext uri="{FF2B5EF4-FFF2-40B4-BE49-F238E27FC236}">
                  <a16:creationId xmlns:a16="http://schemas.microsoft.com/office/drawing/2014/main" id="{A326AF29-7724-1B45-3F10-6EDB24142EC9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Shape 363">
            <a:extLst>
              <a:ext uri="{FF2B5EF4-FFF2-40B4-BE49-F238E27FC236}">
                <a16:creationId xmlns:a16="http://schemas.microsoft.com/office/drawing/2014/main" id="{036C3CF7-DC0F-E702-E50C-D62A6B238C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08080" y="3743858"/>
            <a:ext cx="1867710" cy="2160000"/>
            <a:chOff x="3895725" y="1433512"/>
            <a:chExt cx="1490700" cy="1723987"/>
          </a:xfrm>
        </p:grpSpPr>
        <p:sp>
          <p:nvSpPr>
            <p:cNvPr id="117" name="Shape 364">
              <a:extLst>
                <a:ext uri="{FF2B5EF4-FFF2-40B4-BE49-F238E27FC236}">
                  <a16:creationId xmlns:a16="http://schemas.microsoft.com/office/drawing/2014/main" id="{09CF3732-EEF5-BD28-DACE-6974CC979A02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365">
              <a:extLst>
                <a:ext uri="{FF2B5EF4-FFF2-40B4-BE49-F238E27FC236}">
                  <a16:creationId xmlns:a16="http://schemas.microsoft.com/office/drawing/2014/main" id="{FF7D4678-5460-503B-532C-CDE661078332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366">
              <a:extLst>
                <a:ext uri="{FF2B5EF4-FFF2-40B4-BE49-F238E27FC236}">
                  <a16:creationId xmlns:a16="http://schemas.microsoft.com/office/drawing/2014/main" id="{63B3E5F1-7403-7502-173B-BDC7BB362672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367">
              <a:extLst>
                <a:ext uri="{FF2B5EF4-FFF2-40B4-BE49-F238E27FC236}">
                  <a16:creationId xmlns:a16="http://schemas.microsoft.com/office/drawing/2014/main" id="{BD11AE5D-2BD8-6E19-FAC1-C97296236FCF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368">
              <a:extLst>
                <a:ext uri="{FF2B5EF4-FFF2-40B4-BE49-F238E27FC236}">
                  <a16:creationId xmlns:a16="http://schemas.microsoft.com/office/drawing/2014/main" id="{1F4AAC8D-4A2B-058A-E5AB-0122D937DB69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369">
              <a:extLst>
                <a:ext uri="{FF2B5EF4-FFF2-40B4-BE49-F238E27FC236}">
                  <a16:creationId xmlns:a16="http://schemas.microsoft.com/office/drawing/2014/main" id="{33A54F8A-E1CB-210D-CB0A-40E5A07D5C72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370">
              <a:extLst>
                <a:ext uri="{FF2B5EF4-FFF2-40B4-BE49-F238E27FC236}">
                  <a16:creationId xmlns:a16="http://schemas.microsoft.com/office/drawing/2014/main" id="{8BCE577D-6500-AED7-6520-881273B476EF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371">
              <a:extLst>
                <a:ext uri="{FF2B5EF4-FFF2-40B4-BE49-F238E27FC236}">
                  <a16:creationId xmlns:a16="http://schemas.microsoft.com/office/drawing/2014/main" id="{65926653-7AC9-A226-D15B-EB3A243C2D52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372">
              <a:extLst>
                <a:ext uri="{FF2B5EF4-FFF2-40B4-BE49-F238E27FC236}">
                  <a16:creationId xmlns:a16="http://schemas.microsoft.com/office/drawing/2014/main" id="{7ECA6633-C7D6-CB2E-2694-4DDAAD240D2F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373">
              <a:extLst>
                <a:ext uri="{FF2B5EF4-FFF2-40B4-BE49-F238E27FC236}">
                  <a16:creationId xmlns:a16="http://schemas.microsoft.com/office/drawing/2014/main" id="{4D80E168-3EDF-C9A6-ABF5-26DC8CF7544C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374">
              <a:extLst>
                <a:ext uri="{FF2B5EF4-FFF2-40B4-BE49-F238E27FC236}">
                  <a16:creationId xmlns:a16="http://schemas.microsoft.com/office/drawing/2014/main" id="{0F9A9CF3-FC3F-91A3-5C9F-4BDDEFB4655C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375">
              <a:extLst>
                <a:ext uri="{FF2B5EF4-FFF2-40B4-BE49-F238E27FC236}">
                  <a16:creationId xmlns:a16="http://schemas.microsoft.com/office/drawing/2014/main" id="{060B9A33-B44E-FB43-2A46-71EF1E618282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376">
              <a:extLst>
                <a:ext uri="{FF2B5EF4-FFF2-40B4-BE49-F238E27FC236}">
                  <a16:creationId xmlns:a16="http://schemas.microsoft.com/office/drawing/2014/main" id="{D955C5CA-2B0D-2AD5-F0F1-17F164AECA46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377">
              <a:extLst>
                <a:ext uri="{FF2B5EF4-FFF2-40B4-BE49-F238E27FC236}">
                  <a16:creationId xmlns:a16="http://schemas.microsoft.com/office/drawing/2014/main" id="{DD53C083-FBD1-1E1E-D946-867E61A7907E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378">
              <a:extLst>
                <a:ext uri="{FF2B5EF4-FFF2-40B4-BE49-F238E27FC236}">
                  <a16:creationId xmlns:a16="http://schemas.microsoft.com/office/drawing/2014/main" id="{1C6AB606-F522-600D-C1D3-638C7E612C53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379">
              <a:extLst>
                <a:ext uri="{FF2B5EF4-FFF2-40B4-BE49-F238E27FC236}">
                  <a16:creationId xmlns:a16="http://schemas.microsoft.com/office/drawing/2014/main" id="{1F3F574E-21FC-45E7-9C1F-7DA3BBB05A51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380">
              <a:extLst>
                <a:ext uri="{FF2B5EF4-FFF2-40B4-BE49-F238E27FC236}">
                  <a16:creationId xmlns:a16="http://schemas.microsoft.com/office/drawing/2014/main" id="{4E84E5E2-CC09-7928-1951-4B5AEB6E05B5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381">
              <a:extLst>
                <a:ext uri="{FF2B5EF4-FFF2-40B4-BE49-F238E27FC236}">
                  <a16:creationId xmlns:a16="http://schemas.microsoft.com/office/drawing/2014/main" id="{5FB658BD-B759-A9BC-1A44-AFD5A159C51E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382">
              <a:extLst>
                <a:ext uri="{FF2B5EF4-FFF2-40B4-BE49-F238E27FC236}">
                  <a16:creationId xmlns:a16="http://schemas.microsoft.com/office/drawing/2014/main" id="{B4417DF4-A88B-BFA5-8E85-EC662DC1808D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383">
              <a:extLst>
                <a:ext uri="{FF2B5EF4-FFF2-40B4-BE49-F238E27FC236}">
                  <a16:creationId xmlns:a16="http://schemas.microsoft.com/office/drawing/2014/main" id="{94EF9486-645A-B200-7349-04E277F3CE51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384">
              <a:extLst>
                <a:ext uri="{FF2B5EF4-FFF2-40B4-BE49-F238E27FC236}">
                  <a16:creationId xmlns:a16="http://schemas.microsoft.com/office/drawing/2014/main" id="{C2679BC5-8D5A-3CEB-2ECB-95348E7C2651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385">
              <a:extLst>
                <a:ext uri="{FF2B5EF4-FFF2-40B4-BE49-F238E27FC236}">
                  <a16:creationId xmlns:a16="http://schemas.microsoft.com/office/drawing/2014/main" id="{2CA5066F-4977-E729-9458-CDA6F33607B9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386">
              <a:extLst>
                <a:ext uri="{FF2B5EF4-FFF2-40B4-BE49-F238E27FC236}">
                  <a16:creationId xmlns:a16="http://schemas.microsoft.com/office/drawing/2014/main" id="{039D5A9A-C193-65C8-3299-A763013BA5E6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387">
              <a:extLst>
                <a:ext uri="{FF2B5EF4-FFF2-40B4-BE49-F238E27FC236}">
                  <a16:creationId xmlns:a16="http://schemas.microsoft.com/office/drawing/2014/main" id="{0AC5C01C-72B7-0816-B29A-4C0F70EA1F66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388">
              <a:extLst>
                <a:ext uri="{FF2B5EF4-FFF2-40B4-BE49-F238E27FC236}">
                  <a16:creationId xmlns:a16="http://schemas.microsoft.com/office/drawing/2014/main" id="{E79F64F0-F721-5D4D-30DB-7CD5BB163F40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389">
              <a:extLst>
                <a:ext uri="{FF2B5EF4-FFF2-40B4-BE49-F238E27FC236}">
                  <a16:creationId xmlns:a16="http://schemas.microsoft.com/office/drawing/2014/main" id="{6DFBD685-1A88-B23D-5B9C-2323190777B5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Shape 390">
              <a:extLst>
                <a:ext uri="{FF2B5EF4-FFF2-40B4-BE49-F238E27FC236}">
                  <a16:creationId xmlns:a16="http://schemas.microsoft.com/office/drawing/2014/main" id="{EC3E637E-7963-0817-8B8E-8F1CAD85912D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391">
              <a:extLst>
                <a:ext uri="{FF2B5EF4-FFF2-40B4-BE49-F238E27FC236}">
                  <a16:creationId xmlns:a16="http://schemas.microsoft.com/office/drawing/2014/main" id="{B22D2BD2-0773-22C5-67AA-A6F3D156534F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61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Блок-схема: ручной ввод 1">
            <a:extLst>
              <a:ext uri="{FF2B5EF4-FFF2-40B4-BE49-F238E27FC236}">
                <a16:creationId xmlns:a16="http://schemas.microsoft.com/office/drawing/2014/main" id="{65D0FFAA-9210-84EA-1E99-230EA3C27FE3}"/>
              </a:ext>
            </a:extLst>
          </p:cNvPr>
          <p:cNvSpPr/>
          <p:nvPr userDrawn="1"/>
        </p:nvSpPr>
        <p:spPr>
          <a:xfrm>
            <a:off x="831850" y="5314948"/>
            <a:ext cx="10493664" cy="1171575"/>
          </a:xfrm>
          <a:prstGeom prst="flowChartManualInp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Shape 430">
            <a:extLst>
              <a:ext uri="{FF2B5EF4-FFF2-40B4-BE49-F238E27FC236}">
                <a16:creationId xmlns:a16="http://schemas.microsoft.com/office/drawing/2014/main" id="{976E477B-13DE-95C0-B3A9-2E1C3D7B1D7E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 flipV="1">
            <a:off x="572173" y="656490"/>
            <a:ext cx="1890000" cy="1306936"/>
            <a:chOff x="3708400" y="3798887"/>
            <a:chExt cx="1844700" cy="1385975"/>
          </a:xfrm>
        </p:grpSpPr>
        <p:sp>
          <p:nvSpPr>
            <p:cNvPr id="46" name="Shape 431">
              <a:extLst>
                <a:ext uri="{FF2B5EF4-FFF2-40B4-BE49-F238E27FC236}">
                  <a16:creationId xmlns:a16="http://schemas.microsoft.com/office/drawing/2014/main" id="{C76B9254-D9A1-380A-9AFA-615AB6DC78F0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432">
              <a:extLst>
                <a:ext uri="{FF2B5EF4-FFF2-40B4-BE49-F238E27FC236}">
                  <a16:creationId xmlns:a16="http://schemas.microsoft.com/office/drawing/2014/main" id="{3C324024-1983-3CB8-8D1E-0325375DBF56}"/>
                </a:ext>
              </a:extLst>
            </p:cNvPr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433">
              <a:extLst>
                <a:ext uri="{FF2B5EF4-FFF2-40B4-BE49-F238E27FC236}">
                  <a16:creationId xmlns:a16="http://schemas.microsoft.com/office/drawing/2014/main" id="{69A823EB-C2A0-5825-CAEE-B239915C76FF}"/>
                </a:ext>
              </a:extLst>
            </p:cNvPr>
            <p:cNvSpPr/>
            <p:nvPr/>
          </p:nvSpPr>
          <p:spPr>
            <a:xfrm>
              <a:off x="4017962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434">
              <a:extLst>
                <a:ext uri="{FF2B5EF4-FFF2-40B4-BE49-F238E27FC236}">
                  <a16:creationId xmlns:a16="http://schemas.microsoft.com/office/drawing/2014/main" id="{DA292EC5-043F-7D36-27C5-74151FC76FB4}"/>
                </a:ext>
              </a:extLst>
            </p:cNvPr>
            <p:cNvSpPr/>
            <p:nvPr/>
          </p:nvSpPr>
          <p:spPr>
            <a:xfrm>
              <a:off x="3946525" y="3798887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435">
              <a:extLst>
                <a:ext uri="{FF2B5EF4-FFF2-40B4-BE49-F238E27FC236}">
                  <a16:creationId xmlns:a16="http://schemas.microsoft.com/office/drawing/2014/main" id="{9A14F70E-574D-7BD3-B05E-C66DA6EDBBA5}"/>
                </a:ext>
              </a:extLst>
            </p:cNvPr>
            <p:cNvSpPr/>
            <p:nvPr/>
          </p:nvSpPr>
          <p:spPr>
            <a:xfrm>
              <a:off x="3746500" y="4906962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436">
              <a:extLst>
                <a:ext uri="{FF2B5EF4-FFF2-40B4-BE49-F238E27FC236}">
                  <a16:creationId xmlns:a16="http://schemas.microsoft.com/office/drawing/2014/main" id="{352544A1-8548-1F28-9A62-7A648108BC14}"/>
                </a:ext>
              </a:extLst>
            </p:cNvPr>
            <p:cNvSpPr/>
            <p:nvPr/>
          </p:nvSpPr>
          <p:spPr>
            <a:xfrm>
              <a:off x="4824412" y="4938712"/>
              <a:ext cx="174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437">
              <a:extLst>
                <a:ext uri="{FF2B5EF4-FFF2-40B4-BE49-F238E27FC236}">
                  <a16:creationId xmlns:a16="http://schemas.microsoft.com/office/drawing/2014/main" id="{D5E0FCE8-F91A-15AF-DD40-6A33BB3C97CD}"/>
                </a:ext>
              </a:extLst>
            </p:cNvPr>
            <p:cNvSpPr/>
            <p:nvPr/>
          </p:nvSpPr>
          <p:spPr>
            <a:xfrm>
              <a:off x="5064125" y="4329112"/>
              <a:ext cx="354000" cy="233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438">
              <a:extLst>
                <a:ext uri="{FF2B5EF4-FFF2-40B4-BE49-F238E27FC236}">
                  <a16:creationId xmlns:a16="http://schemas.microsoft.com/office/drawing/2014/main" id="{DDF12125-2131-6B40-C42F-2AC627AF0133}"/>
                </a:ext>
              </a:extLst>
            </p:cNvPr>
            <p:cNvSpPr/>
            <p:nvPr/>
          </p:nvSpPr>
          <p:spPr>
            <a:xfrm>
              <a:off x="5160962" y="4646612"/>
              <a:ext cx="2700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439">
              <a:extLst>
                <a:ext uri="{FF2B5EF4-FFF2-40B4-BE49-F238E27FC236}">
                  <a16:creationId xmlns:a16="http://schemas.microsoft.com/office/drawing/2014/main" id="{0C8E726D-4155-4A78-CCD1-2FC65932FD84}"/>
                </a:ext>
              </a:extLst>
            </p:cNvPr>
            <p:cNvSpPr/>
            <p:nvPr/>
          </p:nvSpPr>
          <p:spPr>
            <a:xfrm>
              <a:off x="4476750" y="4044951"/>
              <a:ext cx="528600" cy="16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440">
              <a:extLst>
                <a:ext uri="{FF2B5EF4-FFF2-40B4-BE49-F238E27FC236}">
                  <a16:creationId xmlns:a16="http://schemas.microsoft.com/office/drawing/2014/main" id="{69394383-9FB4-EC59-CD52-AAF00805705A}"/>
                </a:ext>
              </a:extLst>
            </p:cNvPr>
            <p:cNvSpPr/>
            <p:nvPr/>
          </p:nvSpPr>
          <p:spPr>
            <a:xfrm>
              <a:off x="4352925" y="4194176"/>
              <a:ext cx="593700" cy="43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441">
              <a:extLst>
                <a:ext uri="{FF2B5EF4-FFF2-40B4-BE49-F238E27FC236}">
                  <a16:creationId xmlns:a16="http://schemas.microsoft.com/office/drawing/2014/main" id="{EACB5DE6-8EC0-5DDC-9565-A54996AFF036}"/>
                </a:ext>
              </a:extLst>
            </p:cNvPr>
            <p:cNvSpPr/>
            <p:nvPr/>
          </p:nvSpPr>
          <p:spPr>
            <a:xfrm>
              <a:off x="3952875" y="4699001"/>
              <a:ext cx="10272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442">
              <a:extLst>
                <a:ext uri="{FF2B5EF4-FFF2-40B4-BE49-F238E27FC236}">
                  <a16:creationId xmlns:a16="http://schemas.microsoft.com/office/drawing/2014/main" id="{12541698-7DCA-19DF-6C75-F6DB2E57B40B}"/>
                </a:ext>
              </a:extLst>
            </p:cNvPr>
            <p:cNvSpPr/>
            <p:nvPr/>
          </p:nvSpPr>
          <p:spPr>
            <a:xfrm>
              <a:off x="3779837" y="4951412"/>
              <a:ext cx="212700" cy="1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443">
              <a:extLst>
                <a:ext uri="{FF2B5EF4-FFF2-40B4-BE49-F238E27FC236}">
                  <a16:creationId xmlns:a16="http://schemas.microsoft.com/office/drawing/2014/main" id="{68B1D392-4A35-65B6-AE9F-19656E16C6A5}"/>
                </a:ext>
              </a:extLst>
            </p:cNvPr>
            <p:cNvSpPr/>
            <p:nvPr/>
          </p:nvSpPr>
          <p:spPr>
            <a:xfrm>
              <a:off x="4443412" y="4110037"/>
              <a:ext cx="4398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444">
              <a:extLst>
                <a:ext uri="{FF2B5EF4-FFF2-40B4-BE49-F238E27FC236}">
                  <a16:creationId xmlns:a16="http://schemas.microsoft.com/office/drawing/2014/main" id="{0D6072F1-3176-263A-D553-9C8482253A63}"/>
                </a:ext>
              </a:extLst>
            </p:cNvPr>
            <p:cNvSpPr/>
            <p:nvPr/>
          </p:nvSpPr>
          <p:spPr>
            <a:xfrm>
              <a:off x="4818062" y="4673601"/>
              <a:ext cx="212700" cy="27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445">
              <a:extLst>
                <a:ext uri="{FF2B5EF4-FFF2-40B4-BE49-F238E27FC236}">
                  <a16:creationId xmlns:a16="http://schemas.microsoft.com/office/drawing/2014/main" id="{6321D5A2-9974-5512-A996-1E8071FAE56E}"/>
                </a:ext>
              </a:extLst>
            </p:cNvPr>
            <p:cNvSpPr/>
            <p:nvPr/>
          </p:nvSpPr>
          <p:spPr>
            <a:xfrm>
              <a:off x="5005387" y="4699001"/>
              <a:ext cx="5223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446">
              <a:extLst>
                <a:ext uri="{FF2B5EF4-FFF2-40B4-BE49-F238E27FC236}">
                  <a16:creationId xmlns:a16="http://schemas.microsoft.com/office/drawing/2014/main" id="{30643444-9F83-D846-FC20-A897C3939738}"/>
                </a:ext>
              </a:extLst>
            </p:cNvPr>
            <p:cNvSpPr/>
            <p:nvPr/>
          </p:nvSpPr>
          <p:spPr>
            <a:xfrm>
              <a:off x="5167312" y="4271962"/>
              <a:ext cx="341400" cy="35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447">
              <a:extLst>
                <a:ext uri="{FF2B5EF4-FFF2-40B4-BE49-F238E27FC236}">
                  <a16:creationId xmlns:a16="http://schemas.microsoft.com/office/drawing/2014/main" id="{166384D9-8B7C-B942-C611-F2ECC85FCD7C}"/>
                </a:ext>
              </a:extLst>
            </p:cNvPr>
            <p:cNvSpPr/>
            <p:nvPr/>
          </p:nvSpPr>
          <p:spPr>
            <a:xfrm>
              <a:off x="5064125" y="4471987"/>
              <a:ext cx="1731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448">
              <a:extLst>
                <a:ext uri="{FF2B5EF4-FFF2-40B4-BE49-F238E27FC236}">
                  <a16:creationId xmlns:a16="http://schemas.microsoft.com/office/drawing/2014/main" id="{E01E4BD5-ED2C-C09E-3FA3-F69B4DF6233C}"/>
                </a:ext>
              </a:extLst>
            </p:cNvPr>
            <p:cNvSpPr/>
            <p:nvPr/>
          </p:nvSpPr>
          <p:spPr>
            <a:xfrm>
              <a:off x="5076825" y="4537076"/>
              <a:ext cx="1476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449">
              <a:extLst>
                <a:ext uri="{FF2B5EF4-FFF2-40B4-BE49-F238E27FC236}">
                  <a16:creationId xmlns:a16="http://schemas.microsoft.com/office/drawing/2014/main" id="{2F753925-2BE8-2AEE-2F2F-ABE60E417048}"/>
                </a:ext>
              </a:extLst>
            </p:cNvPr>
            <p:cNvSpPr/>
            <p:nvPr/>
          </p:nvSpPr>
          <p:spPr>
            <a:xfrm>
              <a:off x="5089525" y="4654551"/>
              <a:ext cx="636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450">
              <a:extLst>
                <a:ext uri="{FF2B5EF4-FFF2-40B4-BE49-F238E27FC236}">
                  <a16:creationId xmlns:a16="http://schemas.microsoft.com/office/drawing/2014/main" id="{FD7EF641-F084-F127-EC17-3AF9194FA441}"/>
                </a:ext>
              </a:extLst>
            </p:cNvPr>
            <p:cNvSpPr/>
            <p:nvPr/>
          </p:nvSpPr>
          <p:spPr>
            <a:xfrm>
              <a:off x="5043487" y="4654551"/>
              <a:ext cx="142800" cy="14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451">
              <a:extLst>
                <a:ext uri="{FF2B5EF4-FFF2-40B4-BE49-F238E27FC236}">
                  <a16:creationId xmlns:a16="http://schemas.microsoft.com/office/drawing/2014/main" id="{5C0230FF-2344-BA95-A30D-B1ED35352672}"/>
                </a:ext>
              </a:extLst>
            </p:cNvPr>
            <p:cNvSpPr/>
            <p:nvPr/>
          </p:nvSpPr>
          <p:spPr>
            <a:xfrm>
              <a:off x="4721225" y="4154487"/>
              <a:ext cx="969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452">
              <a:extLst>
                <a:ext uri="{FF2B5EF4-FFF2-40B4-BE49-F238E27FC236}">
                  <a16:creationId xmlns:a16="http://schemas.microsoft.com/office/drawing/2014/main" id="{A6379D1A-7376-0B8F-ABA2-236D0306C151}"/>
                </a:ext>
              </a:extLst>
            </p:cNvPr>
            <p:cNvSpPr/>
            <p:nvPr/>
          </p:nvSpPr>
          <p:spPr>
            <a:xfrm>
              <a:off x="4792662" y="4200526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453">
              <a:extLst>
                <a:ext uri="{FF2B5EF4-FFF2-40B4-BE49-F238E27FC236}">
                  <a16:creationId xmlns:a16="http://schemas.microsoft.com/office/drawing/2014/main" id="{28E66440-FDE7-9796-C15A-1B86F40E217F}"/>
                </a:ext>
              </a:extLst>
            </p:cNvPr>
            <p:cNvSpPr/>
            <p:nvPr/>
          </p:nvSpPr>
          <p:spPr>
            <a:xfrm>
              <a:off x="4759325" y="4187826"/>
              <a:ext cx="777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454">
              <a:extLst>
                <a:ext uri="{FF2B5EF4-FFF2-40B4-BE49-F238E27FC236}">
                  <a16:creationId xmlns:a16="http://schemas.microsoft.com/office/drawing/2014/main" id="{C1240065-9070-E40B-5DB3-C570004B1512}"/>
                </a:ext>
              </a:extLst>
            </p:cNvPr>
            <p:cNvSpPr/>
            <p:nvPr/>
          </p:nvSpPr>
          <p:spPr>
            <a:xfrm>
              <a:off x="4799012" y="4997451"/>
              <a:ext cx="50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455">
              <a:extLst>
                <a:ext uri="{FF2B5EF4-FFF2-40B4-BE49-F238E27FC236}">
                  <a16:creationId xmlns:a16="http://schemas.microsoft.com/office/drawing/2014/main" id="{E01048FD-2EA9-A7AA-8231-9D354CE3CC82}"/>
                </a:ext>
              </a:extLst>
            </p:cNvPr>
            <p:cNvSpPr/>
            <p:nvPr/>
          </p:nvSpPr>
          <p:spPr>
            <a:xfrm>
              <a:off x="4824412" y="4991101"/>
              <a:ext cx="39600" cy="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456">
              <a:extLst>
                <a:ext uri="{FF2B5EF4-FFF2-40B4-BE49-F238E27FC236}">
                  <a16:creationId xmlns:a16="http://schemas.microsoft.com/office/drawing/2014/main" id="{DAB51146-7D3E-954E-C2FF-62B79A9AC710}"/>
                </a:ext>
              </a:extLst>
            </p:cNvPr>
            <p:cNvSpPr/>
            <p:nvPr/>
          </p:nvSpPr>
          <p:spPr>
            <a:xfrm>
              <a:off x="4824412" y="4964112"/>
              <a:ext cx="714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457">
              <a:extLst>
                <a:ext uri="{FF2B5EF4-FFF2-40B4-BE49-F238E27FC236}">
                  <a16:creationId xmlns:a16="http://schemas.microsoft.com/office/drawing/2014/main" id="{6B861AA0-BE38-B2C8-8B1C-BABDC68B6147}"/>
                </a:ext>
              </a:extLst>
            </p:cNvPr>
            <p:cNvSpPr/>
            <p:nvPr/>
          </p:nvSpPr>
          <p:spPr>
            <a:xfrm>
              <a:off x="3849687" y="4932362"/>
              <a:ext cx="714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458">
              <a:extLst>
                <a:ext uri="{FF2B5EF4-FFF2-40B4-BE49-F238E27FC236}">
                  <a16:creationId xmlns:a16="http://schemas.microsoft.com/office/drawing/2014/main" id="{2EB78FA4-83E6-9FF9-8F4D-E86274B081BE}"/>
                </a:ext>
              </a:extLst>
            </p:cNvPr>
            <p:cNvSpPr/>
            <p:nvPr/>
          </p:nvSpPr>
          <p:spPr>
            <a:xfrm>
              <a:off x="3883025" y="4951412"/>
              <a:ext cx="507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459">
              <a:extLst>
                <a:ext uri="{FF2B5EF4-FFF2-40B4-BE49-F238E27FC236}">
                  <a16:creationId xmlns:a16="http://schemas.microsoft.com/office/drawing/2014/main" id="{39CE0F3C-6AB3-28F7-6938-C654A55AEABA}"/>
                </a:ext>
              </a:extLst>
            </p:cNvPr>
            <p:cNvSpPr/>
            <p:nvPr/>
          </p:nvSpPr>
          <p:spPr>
            <a:xfrm>
              <a:off x="3895725" y="4964112"/>
              <a:ext cx="63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460">
              <a:extLst>
                <a:ext uri="{FF2B5EF4-FFF2-40B4-BE49-F238E27FC236}">
                  <a16:creationId xmlns:a16="http://schemas.microsoft.com/office/drawing/2014/main" id="{0B435FBF-A972-271C-9341-AFA32D0B5CFB}"/>
                </a:ext>
              </a:extLst>
            </p:cNvPr>
            <p:cNvSpPr/>
            <p:nvPr/>
          </p:nvSpPr>
          <p:spPr>
            <a:xfrm>
              <a:off x="3952875" y="4795837"/>
              <a:ext cx="1620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461">
              <a:extLst>
                <a:ext uri="{FF2B5EF4-FFF2-40B4-BE49-F238E27FC236}">
                  <a16:creationId xmlns:a16="http://schemas.microsoft.com/office/drawing/2014/main" id="{5E9D2BA1-B861-91AA-10D3-00BCCF0FF08E}"/>
                </a:ext>
              </a:extLst>
            </p:cNvPr>
            <p:cNvSpPr/>
            <p:nvPr/>
          </p:nvSpPr>
          <p:spPr>
            <a:xfrm>
              <a:off x="4437062" y="4848226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462">
              <a:extLst>
                <a:ext uri="{FF2B5EF4-FFF2-40B4-BE49-F238E27FC236}">
                  <a16:creationId xmlns:a16="http://schemas.microsoft.com/office/drawing/2014/main" id="{F6F5EB39-8ECB-B309-CCB2-31652F94AAAF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463">
              <a:extLst>
                <a:ext uri="{FF2B5EF4-FFF2-40B4-BE49-F238E27FC236}">
                  <a16:creationId xmlns:a16="http://schemas.microsoft.com/office/drawing/2014/main" id="{CBC67002-39F8-9BEF-C067-693DA35B5038}"/>
                </a:ext>
              </a:extLst>
            </p:cNvPr>
            <p:cNvSpPr/>
            <p:nvPr/>
          </p:nvSpPr>
          <p:spPr>
            <a:xfrm>
              <a:off x="5367337" y="4919662"/>
              <a:ext cx="126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464">
              <a:extLst>
                <a:ext uri="{FF2B5EF4-FFF2-40B4-BE49-F238E27FC236}">
                  <a16:creationId xmlns:a16="http://schemas.microsoft.com/office/drawing/2014/main" id="{2B92143F-B938-78C4-26EB-796798B78001}"/>
                </a:ext>
              </a:extLst>
            </p:cNvPr>
            <p:cNvSpPr/>
            <p:nvPr/>
          </p:nvSpPr>
          <p:spPr>
            <a:xfrm>
              <a:off x="3952875" y="4997451"/>
              <a:ext cx="126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465">
              <a:extLst>
                <a:ext uri="{FF2B5EF4-FFF2-40B4-BE49-F238E27FC236}">
                  <a16:creationId xmlns:a16="http://schemas.microsoft.com/office/drawing/2014/main" id="{F0FAE9BB-F85F-4F28-B67B-021752428C06}"/>
                </a:ext>
              </a:extLst>
            </p:cNvPr>
            <p:cNvSpPr/>
            <p:nvPr/>
          </p:nvSpPr>
          <p:spPr>
            <a:xfrm>
              <a:off x="5367337" y="4919662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466">
              <a:extLst>
                <a:ext uri="{FF2B5EF4-FFF2-40B4-BE49-F238E27FC236}">
                  <a16:creationId xmlns:a16="http://schemas.microsoft.com/office/drawing/2014/main" id="{AF89E1F9-EA5C-2D2E-5C65-0BD7ED4CE5A3}"/>
                </a:ext>
              </a:extLst>
            </p:cNvPr>
            <p:cNvSpPr/>
            <p:nvPr/>
          </p:nvSpPr>
          <p:spPr>
            <a:xfrm>
              <a:off x="5367337" y="491966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467">
              <a:extLst>
                <a:ext uri="{FF2B5EF4-FFF2-40B4-BE49-F238E27FC236}">
                  <a16:creationId xmlns:a16="http://schemas.microsoft.com/office/drawing/2014/main" id="{93BF5A50-40E1-B0C5-64A5-C651F144B313}"/>
                </a:ext>
              </a:extLst>
            </p:cNvPr>
            <p:cNvSpPr/>
            <p:nvPr/>
          </p:nvSpPr>
          <p:spPr>
            <a:xfrm>
              <a:off x="4173537" y="4816476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468">
              <a:extLst>
                <a:ext uri="{FF2B5EF4-FFF2-40B4-BE49-F238E27FC236}">
                  <a16:creationId xmlns:a16="http://schemas.microsoft.com/office/drawing/2014/main" id="{31553719-AEB0-AC49-ED7B-1E4D5D84A5F2}"/>
                </a:ext>
              </a:extLst>
            </p:cNvPr>
            <p:cNvSpPr/>
            <p:nvPr/>
          </p:nvSpPr>
          <p:spPr>
            <a:xfrm>
              <a:off x="4005262" y="4699001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469">
              <a:extLst>
                <a:ext uri="{FF2B5EF4-FFF2-40B4-BE49-F238E27FC236}">
                  <a16:creationId xmlns:a16="http://schemas.microsoft.com/office/drawing/2014/main" id="{56B57552-B1AC-DF07-A84B-750B53576521}"/>
                </a:ext>
              </a:extLst>
            </p:cNvPr>
            <p:cNvSpPr/>
            <p:nvPr/>
          </p:nvSpPr>
          <p:spPr>
            <a:xfrm>
              <a:off x="4443412" y="4738687"/>
              <a:ext cx="122100" cy="135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Группа 4">
            <a:extLst>
              <a:ext uri="{FF2B5EF4-FFF2-40B4-BE49-F238E27FC236}">
                <a16:creationId xmlns:a16="http://schemas.microsoft.com/office/drawing/2014/main" id="{CFB44056-10B6-AEC6-8849-8AB00C460F5B}"/>
              </a:ext>
            </a:extLst>
          </p:cNvPr>
          <p:cNvGrpSpPr/>
          <p:nvPr userDrawn="1"/>
        </p:nvGrpSpPr>
        <p:grpSpPr>
          <a:xfrm>
            <a:off x="2603126" y="1375709"/>
            <a:ext cx="6551760" cy="4106581"/>
            <a:chOff x="1236339" y="449250"/>
            <a:chExt cx="6551760" cy="4106581"/>
          </a:xfrm>
        </p:grpSpPr>
        <p:sp>
          <p:nvSpPr>
            <p:cNvPr id="43" name="Shape 10">
              <a:extLst>
                <a:ext uri="{FF2B5EF4-FFF2-40B4-BE49-F238E27FC236}">
                  <a16:creationId xmlns:a16="http://schemas.microsoft.com/office/drawing/2014/main" id="{D75CF0C5-BCCE-885A-E288-7257010A8E7E}"/>
                </a:ext>
              </a:extLst>
            </p:cNvPr>
            <p:cNvSpPr/>
            <p:nvPr/>
          </p:nvSpPr>
          <p:spPr>
            <a:xfrm>
              <a:off x="1236339" y="645231"/>
              <a:ext cx="6411650" cy="3910600"/>
            </a:xfrm>
            <a:custGeom>
              <a:avLst/>
              <a:gdLst/>
              <a:ahLst/>
              <a:cxnLst/>
              <a:rect l="0" t="0" r="0" b="0"/>
              <a:pathLst>
                <a:path w="256466" h="156424" extrusionOk="0">
                  <a:moveTo>
                    <a:pt x="39612" y="0"/>
                  </a:moveTo>
                  <a:lnTo>
                    <a:pt x="39612" y="26023"/>
                  </a:lnTo>
                  <a:lnTo>
                    <a:pt x="0" y="23918"/>
                  </a:lnTo>
                  <a:lnTo>
                    <a:pt x="40190" y="61876"/>
                  </a:lnTo>
                  <a:lnTo>
                    <a:pt x="40190" y="156424"/>
                  </a:lnTo>
                  <a:lnTo>
                    <a:pt x="256466" y="139076"/>
                  </a:lnTo>
                  <a:lnTo>
                    <a:pt x="248659" y="19951"/>
                  </a:lnTo>
                  <a:close/>
                </a:path>
              </a:pathLst>
            </a:custGeom>
            <a:solidFill>
              <a:srgbClr val="001936">
                <a:alpha val="21920"/>
              </a:srgbClr>
            </a:solidFill>
            <a:ln>
              <a:noFill/>
            </a:ln>
          </p:spPr>
        </p:sp>
        <p:sp>
          <p:nvSpPr>
            <p:cNvPr id="44" name="Shape 11">
              <a:extLst>
                <a:ext uri="{FF2B5EF4-FFF2-40B4-BE49-F238E27FC236}">
                  <a16:creationId xmlns:a16="http://schemas.microsoft.com/office/drawing/2014/main" id="{1EDAD25D-F820-E96A-44F9-805B591F1DE5}"/>
                </a:ext>
              </a:extLst>
            </p:cNvPr>
            <p:cNvSpPr/>
            <p:nvPr/>
          </p:nvSpPr>
          <p:spPr>
            <a:xfrm>
              <a:off x="1321205" y="449250"/>
              <a:ext cx="6466894" cy="3907801"/>
            </a:xfrm>
            <a:custGeom>
              <a:avLst/>
              <a:gdLst/>
              <a:ahLst/>
              <a:cxnLst/>
              <a:rect l="0" t="0" r="0" b="0"/>
              <a:pathLst>
                <a:path w="256466" h="156424" extrusionOk="0">
                  <a:moveTo>
                    <a:pt x="39612" y="0"/>
                  </a:moveTo>
                  <a:lnTo>
                    <a:pt x="39612" y="26023"/>
                  </a:lnTo>
                  <a:lnTo>
                    <a:pt x="0" y="23918"/>
                  </a:lnTo>
                  <a:lnTo>
                    <a:pt x="40190" y="61876"/>
                  </a:lnTo>
                  <a:lnTo>
                    <a:pt x="40190" y="156424"/>
                  </a:lnTo>
                  <a:lnTo>
                    <a:pt x="256466" y="139076"/>
                  </a:lnTo>
                  <a:lnTo>
                    <a:pt x="248659" y="19951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000000"/>
              </a:solidFill>
              <a:prstDash val="solid"/>
              <a:miter/>
              <a:headEnd type="none" w="lg" len="lg"/>
              <a:tailEnd type="none" w="lg" len="lg"/>
            </a:ln>
          </p:spPr>
        </p:sp>
      </p:grpSp>
      <p:grpSp>
        <p:nvGrpSpPr>
          <p:cNvPr id="7" name="Shape 293">
            <a:extLst>
              <a:ext uri="{FF2B5EF4-FFF2-40B4-BE49-F238E27FC236}">
                <a16:creationId xmlns:a16="http://schemas.microsoft.com/office/drawing/2014/main" id="{8D5FBC79-0B7D-FADD-DAA3-CDD2494D12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49137" y="0"/>
            <a:ext cx="898313" cy="1026561"/>
            <a:chOff x="1300162" y="3487737"/>
            <a:chExt cx="1549499" cy="1976425"/>
          </a:xfrm>
        </p:grpSpPr>
        <p:sp>
          <p:nvSpPr>
            <p:cNvPr id="8" name="Shape 294">
              <a:extLst>
                <a:ext uri="{FF2B5EF4-FFF2-40B4-BE49-F238E27FC236}">
                  <a16:creationId xmlns:a16="http://schemas.microsoft.com/office/drawing/2014/main" id="{C07414AB-DB26-ED12-42AA-76686F0277A2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295">
              <a:extLst>
                <a:ext uri="{FF2B5EF4-FFF2-40B4-BE49-F238E27FC236}">
                  <a16:creationId xmlns:a16="http://schemas.microsoft.com/office/drawing/2014/main" id="{646C1ABC-6CC4-444F-0DCF-ECD96C0266D6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296">
              <a:extLst>
                <a:ext uri="{FF2B5EF4-FFF2-40B4-BE49-F238E27FC236}">
                  <a16:creationId xmlns:a16="http://schemas.microsoft.com/office/drawing/2014/main" id="{6383F595-B04D-443A-C23F-9C7230611197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297">
              <a:extLst>
                <a:ext uri="{FF2B5EF4-FFF2-40B4-BE49-F238E27FC236}">
                  <a16:creationId xmlns:a16="http://schemas.microsoft.com/office/drawing/2014/main" id="{70D4DEC2-AE43-E421-A355-CB7A874DB451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298">
              <a:extLst>
                <a:ext uri="{FF2B5EF4-FFF2-40B4-BE49-F238E27FC236}">
                  <a16:creationId xmlns:a16="http://schemas.microsoft.com/office/drawing/2014/main" id="{D43A3A61-B183-B17A-D31C-34F25878306C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299">
              <a:extLst>
                <a:ext uri="{FF2B5EF4-FFF2-40B4-BE49-F238E27FC236}">
                  <a16:creationId xmlns:a16="http://schemas.microsoft.com/office/drawing/2014/main" id="{5CA7FC26-EDDD-839B-E593-66BCD6F880CF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00">
              <a:extLst>
                <a:ext uri="{FF2B5EF4-FFF2-40B4-BE49-F238E27FC236}">
                  <a16:creationId xmlns:a16="http://schemas.microsoft.com/office/drawing/2014/main" id="{1E4252DC-A2C2-68B6-B9DF-0D461E2FAB68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01">
              <a:extLst>
                <a:ext uri="{FF2B5EF4-FFF2-40B4-BE49-F238E27FC236}">
                  <a16:creationId xmlns:a16="http://schemas.microsoft.com/office/drawing/2014/main" id="{046A3B0D-705E-A6C4-71DC-1476A7659662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02">
              <a:extLst>
                <a:ext uri="{FF2B5EF4-FFF2-40B4-BE49-F238E27FC236}">
                  <a16:creationId xmlns:a16="http://schemas.microsoft.com/office/drawing/2014/main" id="{D86CFD20-5753-623E-581F-252C3189F530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03">
              <a:extLst>
                <a:ext uri="{FF2B5EF4-FFF2-40B4-BE49-F238E27FC236}">
                  <a16:creationId xmlns:a16="http://schemas.microsoft.com/office/drawing/2014/main" id="{637D70BF-D453-6A93-FD59-DB236202F412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04">
              <a:extLst>
                <a:ext uri="{FF2B5EF4-FFF2-40B4-BE49-F238E27FC236}">
                  <a16:creationId xmlns:a16="http://schemas.microsoft.com/office/drawing/2014/main" id="{4C3B7EDB-53C4-D4CC-C2DC-A98F6D38F2A2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05">
              <a:extLst>
                <a:ext uri="{FF2B5EF4-FFF2-40B4-BE49-F238E27FC236}">
                  <a16:creationId xmlns:a16="http://schemas.microsoft.com/office/drawing/2014/main" id="{94630CBB-B33B-BBF8-FD8D-99F3F06CEEE9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06">
              <a:extLst>
                <a:ext uri="{FF2B5EF4-FFF2-40B4-BE49-F238E27FC236}">
                  <a16:creationId xmlns:a16="http://schemas.microsoft.com/office/drawing/2014/main" id="{184D2833-67B2-887F-CDB9-107B0CAD9C7C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07">
              <a:extLst>
                <a:ext uri="{FF2B5EF4-FFF2-40B4-BE49-F238E27FC236}">
                  <a16:creationId xmlns:a16="http://schemas.microsoft.com/office/drawing/2014/main" id="{7AFA8B07-6F5A-7D49-3327-1A1895F58E42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08">
              <a:extLst>
                <a:ext uri="{FF2B5EF4-FFF2-40B4-BE49-F238E27FC236}">
                  <a16:creationId xmlns:a16="http://schemas.microsoft.com/office/drawing/2014/main" id="{967FB9FF-5410-F127-A4DF-6A8B97C89DCB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09">
              <a:extLst>
                <a:ext uri="{FF2B5EF4-FFF2-40B4-BE49-F238E27FC236}">
                  <a16:creationId xmlns:a16="http://schemas.microsoft.com/office/drawing/2014/main" id="{077D9F30-A5B4-2BBB-BA0A-17F325A48ED6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10">
              <a:extLst>
                <a:ext uri="{FF2B5EF4-FFF2-40B4-BE49-F238E27FC236}">
                  <a16:creationId xmlns:a16="http://schemas.microsoft.com/office/drawing/2014/main" id="{38DD5367-77B9-004A-E141-D9DA4C8A010B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11">
              <a:extLst>
                <a:ext uri="{FF2B5EF4-FFF2-40B4-BE49-F238E27FC236}">
                  <a16:creationId xmlns:a16="http://schemas.microsoft.com/office/drawing/2014/main" id="{8E6B6542-792E-D4C6-CFDF-EB539FFF6578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12">
              <a:extLst>
                <a:ext uri="{FF2B5EF4-FFF2-40B4-BE49-F238E27FC236}">
                  <a16:creationId xmlns:a16="http://schemas.microsoft.com/office/drawing/2014/main" id="{F23CCB83-E8F7-2337-781C-7AB181D86C1F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13">
              <a:extLst>
                <a:ext uri="{FF2B5EF4-FFF2-40B4-BE49-F238E27FC236}">
                  <a16:creationId xmlns:a16="http://schemas.microsoft.com/office/drawing/2014/main" id="{549B1394-D2AD-4D38-5B62-D4959F2B789B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14">
              <a:extLst>
                <a:ext uri="{FF2B5EF4-FFF2-40B4-BE49-F238E27FC236}">
                  <a16:creationId xmlns:a16="http://schemas.microsoft.com/office/drawing/2014/main" id="{4C37D08A-BFF7-78D9-06A6-D52733F415C8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15">
              <a:extLst>
                <a:ext uri="{FF2B5EF4-FFF2-40B4-BE49-F238E27FC236}">
                  <a16:creationId xmlns:a16="http://schemas.microsoft.com/office/drawing/2014/main" id="{8CAC76B6-6641-C895-3669-6719C73F8C36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16">
              <a:extLst>
                <a:ext uri="{FF2B5EF4-FFF2-40B4-BE49-F238E27FC236}">
                  <a16:creationId xmlns:a16="http://schemas.microsoft.com/office/drawing/2014/main" id="{6B5B87C6-C0AC-5817-3FD9-CC794849834D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17">
              <a:extLst>
                <a:ext uri="{FF2B5EF4-FFF2-40B4-BE49-F238E27FC236}">
                  <a16:creationId xmlns:a16="http://schemas.microsoft.com/office/drawing/2014/main" id="{B6FCC53A-D6AD-71AA-72CD-968E42CC0405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18">
              <a:extLst>
                <a:ext uri="{FF2B5EF4-FFF2-40B4-BE49-F238E27FC236}">
                  <a16:creationId xmlns:a16="http://schemas.microsoft.com/office/drawing/2014/main" id="{6C24CFDE-77FB-8CA7-6F5A-86BC2B286FD4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19">
              <a:extLst>
                <a:ext uri="{FF2B5EF4-FFF2-40B4-BE49-F238E27FC236}">
                  <a16:creationId xmlns:a16="http://schemas.microsoft.com/office/drawing/2014/main" id="{66AF901C-14B1-6F8C-778B-852CCAA7F99B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20">
              <a:extLst>
                <a:ext uri="{FF2B5EF4-FFF2-40B4-BE49-F238E27FC236}">
                  <a16:creationId xmlns:a16="http://schemas.microsoft.com/office/drawing/2014/main" id="{BDEB36CF-C962-3839-09D3-D817C836CBF3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21">
              <a:extLst>
                <a:ext uri="{FF2B5EF4-FFF2-40B4-BE49-F238E27FC236}">
                  <a16:creationId xmlns:a16="http://schemas.microsoft.com/office/drawing/2014/main" id="{D4B63C03-F5A9-2481-966C-595484EE7995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22">
              <a:extLst>
                <a:ext uri="{FF2B5EF4-FFF2-40B4-BE49-F238E27FC236}">
                  <a16:creationId xmlns:a16="http://schemas.microsoft.com/office/drawing/2014/main" id="{7688F517-90D4-6FDA-450C-89C8C0F2580D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23">
              <a:extLst>
                <a:ext uri="{FF2B5EF4-FFF2-40B4-BE49-F238E27FC236}">
                  <a16:creationId xmlns:a16="http://schemas.microsoft.com/office/drawing/2014/main" id="{5E389407-D60D-F20A-53C2-172865BA34BC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24">
              <a:extLst>
                <a:ext uri="{FF2B5EF4-FFF2-40B4-BE49-F238E27FC236}">
                  <a16:creationId xmlns:a16="http://schemas.microsoft.com/office/drawing/2014/main" id="{3E5325DF-8C0C-C281-E32E-C61F94AF736A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25">
              <a:extLst>
                <a:ext uri="{FF2B5EF4-FFF2-40B4-BE49-F238E27FC236}">
                  <a16:creationId xmlns:a16="http://schemas.microsoft.com/office/drawing/2014/main" id="{07D485CA-29B9-CF82-99A1-0407FAC6AF2C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326">
              <a:extLst>
                <a:ext uri="{FF2B5EF4-FFF2-40B4-BE49-F238E27FC236}">
                  <a16:creationId xmlns:a16="http://schemas.microsoft.com/office/drawing/2014/main" id="{20C466FE-F85C-D465-EA1E-C52700E9BBE0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327">
              <a:extLst>
                <a:ext uri="{FF2B5EF4-FFF2-40B4-BE49-F238E27FC236}">
                  <a16:creationId xmlns:a16="http://schemas.microsoft.com/office/drawing/2014/main" id="{C6D4D3EC-DD6A-74E5-6EEA-7CE127094C5C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B02CB-7823-D090-EF6A-C6086FD3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7498">
            <a:off x="3787625" y="2032806"/>
            <a:ext cx="5232430" cy="291338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2929F826-62D9-4E2D-1A0B-25F194BB8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882" y="5571145"/>
            <a:ext cx="10515600" cy="8127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dirty="0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89C0A14-2EED-3FBD-7246-06DCD9B2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4284-1E4B-4BF9-A738-C843C41E985F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5E3AD2D-11BE-84E7-F43C-EF3010A1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D527CB7-3C13-BA08-9F47-F6C43C1C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823" y="611825"/>
            <a:ext cx="2743200" cy="365125"/>
          </a:xfrm>
        </p:spPr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883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24F15-BECC-C2BA-86D5-37943E6E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DD69C5A-63DE-1B2A-DB18-1A2D9852C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F1535A19-8C4E-21B6-6A38-E7B3C26D8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046B7DB-E363-24D3-A69C-FBB46CCBF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75E72-23EC-473A-9599-9789AE3CF1CB}" type="datetime1">
              <a:rPr lang="uk-UA" smtClean="0"/>
              <a:t>28.04.2023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9324857E-C30A-0359-5F65-51224C60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933271FE-6556-9A9E-4292-426FBB9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0658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70A46-E982-30AE-9D9F-31800010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793BE933-6B2E-E7C0-9D6F-E03756E00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7F85A6A4-D2AF-2621-2511-B12E57990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64F204F-0DF7-C42F-7F18-0324D5B13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CA196FDB-FAF3-DDAC-7DE4-2DFCEEFAF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D1070B29-E906-2979-D056-7BC61A9E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45D8-AE8F-48F7-B6E1-ABD8A1A79019}" type="datetime1">
              <a:rPr lang="uk-UA" smtClean="0"/>
              <a:t>28.04.2023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620FA37A-4E62-2ED4-20AF-CE737EC4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F95847FD-D5CA-5BA0-2164-6983B463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2492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C0B645-9E46-FDFA-D46D-A878C3BB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1782B236-A86A-5390-8A0A-4134EBBE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4512-3ACB-4A81-959E-701031674013}" type="datetime1">
              <a:rPr lang="uk-UA" smtClean="0"/>
              <a:t>28.04.2023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1B9735A6-20E7-368B-02FE-65FC4F3C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957CBA4-6B14-E7DC-DE2B-62041416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787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F176847B-3816-74B9-D3D4-94EFC8DC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96DA-39B2-4744-8D23-0B811788E94D}" type="datetime1">
              <a:rPr lang="uk-UA" smtClean="0"/>
              <a:t>28.04.2023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B94C4A00-05BC-266B-BB14-EFED8BDE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39496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bg>
      <p:bgPr>
        <a:solidFill>
          <a:srgbClr val="FC8C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293">
            <a:extLst>
              <a:ext uri="{FF2B5EF4-FFF2-40B4-BE49-F238E27FC236}">
                <a16:creationId xmlns:a16="http://schemas.microsoft.com/office/drawing/2014/main" id="{F78002A1-C872-8741-F50C-60C9C95D90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86042" y="-42000"/>
            <a:ext cx="898313" cy="1026561"/>
            <a:chOff x="1300162" y="3487737"/>
            <a:chExt cx="1549499" cy="1976425"/>
          </a:xfrm>
        </p:grpSpPr>
        <p:sp>
          <p:nvSpPr>
            <p:cNvPr id="39" name="Shape 294">
              <a:extLst>
                <a:ext uri="{FF2B5EF4-FFF2-40B4-BE49-F238E27FC236}">
                  <a16:creationId xmlns:a16="http://schemas.microsoft.com/office/drawing/2014/main" id="{F6E17788-6883-3835-1A91-BB890349F17A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295">
              <a:extLst>
                <a:ext uri="{FF2B5EF4-FFF2-40B4-BE49-F238E27FC236}">
                  <a16:creationId xmlns:a16="http://schemas.microsoft.com/office/drawing/2014/main" id="{54B795C2-66FC-F289-E4AB-661A1479C287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296">
              <a:extLst>
                <a:ext uri="{FF2B5EF4-FFF2-40B4-BE49-F238E27FC236}">
                  <a16:creationId xmlns:a16="http://schemas.microsoft.com/office/drawing/2014/main" id="{190BE487-91B6-9FEE-A323-E87CDE5FD1E9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97">
              <a:extLst>
                <a:ext uri="{FF2B5EF4-FFF2-40B4-BE49-F238E27FC236}">
                  <a16:creationId xmlns:a16="http://schemas.microsoft.com/office/drawing/2014/main" id="{15470DAE-B26F-9F90-E321-DDD1E3899B0F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298">
              <a:extLst>
                <a:ext uri="{FF2B5EF4-FFF2-40B4-BE49-F238E27FC236}">
                  <a16:creationId xmlns:a16="http://schemas.microsoft.com/office/drawing/2014/main" id="{D326F676-CD5D-4BFE-DCBE-B92921E18135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299">
              <a:extLst>
                <a:ext uri="{FF2B5EF4-FFF2-40B4-BE49-F238E27FC236}">
                  <a16:creationId xmlns:a16="http://schemas.microsoft.com/office/drawing/2014/main" id="{BC208CFA-7BF7-ED95-80AF-170029DFB63D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300">
              <a:extLst>
                <a:ext uri="{FF2B5EF4-FFF2-40B4-BE49-F238E27FC236}">
                  <a16:creationId xmlns:a16="http://schemas.microsoft.com/office/drawing/2014/main" id="{33DF69B4-F923-EBDA-44DB-2B0F02D6CC29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1">
              <a:extLst>
                <a:ext uri="{FF2B5EF4-FFF2-40B4-BE49-F238E27FC236}">
                  <a16:creationId xmlns:a16="http://schemas.microsoft.com/office/drawing/2014/main" id="{6BF58144-489C-7153-F9E1-0C6E243E5EB0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2">
              <a:extLst>
                <a:ext uri="{FF2B5EF4-FFF2-40B4-BE49-F238E27FC236}">
                  <a16:creationId xmlns:a16="http://schemas.microsoft.com/office/drawing/2014/main" id="{97997367-6D08-069B-95F5-7ECDB8C7F914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3">
              <a:extLst>
                <a:ext uri="{FF2B5EF4-FFF2-40B4-BE49-F238E27FC236}">
                  <a16:creationId xmlns:a16="http://schemas.microsoft.com/office/drawing/2014/main" id="{9F9AF66D-5C3B-409C-B799-B826D697C4A2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4">
              <a:extLst>
                <a:ext uri="{FF2B5EF4-FFF2-40B4-BE49-F238E27FC236}">
                  <a16:creationId xmlns:a16="http://schemas.microsoft.com/office/drawing/2014/main" id="{5BE7D150-BBAB-572E-B350-285A9FBFEB27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5">
              <a:extLst>
                <a:ext uri="{FF2B5EF4-FFF2-40B4-BE49-F238E27FC236}">
                  <a16:creationId xmlns:a16="http://schemas.microsoft.com/office/drawing/2014/main" id="{67E02563-A193-F920-6526-1F2AD650C5C3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06">
              <a:extLst>
                <a:ext uri="{FF2B5EF4-FFF2-40B4-BE49-F238E27FC236}">
                  <a16:creationId xmlns:a16="http://schemas.microsoft.com/office/drawing/2014/main" id="{661253A7-F50F-21A6-C087-160BF9CE7F71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07">
              <a:extLst>
                <a:ext uri="{FF2B5EF4-FFF2-40B4-BE49-F238E27FC236}">
                  <a16:creationId xmlns:a16="http://schemas.microsoft.com/office/drawing/2014/main" id="{E177A233-2FB6-3594-5FBC-A8138EBB9FBA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08">
              <a:extLst>
                <a:ext uri="{FF2B5EF4-FFF2-40B4-BE49-F238E27FC236}">
                  <a16:creationId xmlns:a16="http://schemas.microsoft.com/office/drawing/2014/main" id="{398AA069-3CBC-57A3-224D-9C7FCE64CBE3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09">
              <a:extLst>
                <a:ext uri="{FF2B5EF4-FFF2-40B4-BE49-F238E27FC236}">
                  <a16:creationId xmlns:a16="http://schemas.microsoft.com/office/drawing/2014/main" id="{ADBD2885-EAE2-119D-6019-C8C33098F4EC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10">
              <a:extLst>
                <a:ext uri="{FF2B5EF4-FFF2-40B4-BE49-F238E27FC236}">
                  <a16:creationId xmlns:a16="http://schemas.microsoft.com/office/drawing/2014/main" id="{AA45303A-9D5F-6665-E935-658928145A36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1">
              <a:extLst>
                <a:ext uri="{FF2B5EF4-FFF2-40B4-BE49-F238E27FC236}">
                  <a16:creationId xmlns:a16="http://schemas.microsoft.com/office/drawing/2014/main" id="{CD647FC5-F8D4-1BF2-C468-A70609063F07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2">
              <a:extLst>
                <a:ext uri="{FF2B5EF4-FFF2-40B4-BE49-F238E27FC236}">
                  <a16:creationId xmlns:a16="http://schemas.microsoft.com/office/drawing/2014/main" id="{5A46D1C2-1BB6-70E4-2DF9-FFEAD9EAD26C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3">
              <a:extLst>
                <a:ext uri="{FF2B5EF4-FFF2-40B4-BE49-F238E27FC236}">
                  <a16:creationId xmlns:a16="http://schemas.microsoft.com/office/drawing/2014/main" id="{5521DE2D-6ADC-1435-3C52-D75E5F1AAB8C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4">
              <a:extLst>
                <a:ext uri="{FF2B5EF4-FFF2-40B4-BE49-F238E27FC236}">
                  <a16:creationId xmlns:a16="http://schemas.microsoft.com/office/drawing/2014/main" id="{750E6AB5-0ECA-E97A-2437-80C017A95CFF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5">
              <a:extLst>
                <a:ext uri="{FF2B5EF4-FFF2-40B4-BE49-F238E27FC236}">
                  <a16:creationId xmlns:a16="http://schemas.microsoft.com/office/drawing/2014/main" id="{105FD3E7-00A7-76B0-3316-97BB51FE18C0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16">
              <a:extLst>
                <a:ext uri="{FF2B5EF4-FFF2-40B4-BE49-F238E27FC236}">
                  <a16:creationId xmlns:a16="http://schemas.microsoft.com/office/drawing/2014/main" id="{34DAE912-C30C-6F5A-38AD-1D93539FA265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17">
              <a:extLst>
                <a:ext uri="{FF2B5EF4-FFF2-40B4-BE49-F238E27FC236}">
                  <a16:creationId xmlns:a16="http://schemas.microsoft.com/office/drawing/2014/main" id="{1739E68D-FA24-1166-53E8-9B5D04B1E8E8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18">
              <a:extLst>
                <a:ext uri="{FF2B5EF4-FFF2-40B4-BE49-F238E27FC236}">
                  <a16:creationId xmlns:a16="http://schemas.microsoft.com/office/drawing/2014/main" id="{BEAB69BD-62DC-0B25-D5B3-6E298DA0B550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19">
              <a:extLst>
                <a:ext uri="{FF2B5EF4-FFF2-40B4-BE49-F238E27FC236}">
                  <a16:creationId xmlns:a16="http://schemas.microsoft.com/office/drawing/2014/main" id="{54C80EBE-8692-9785-553F-386875FC808A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20">
              <a:extLst>
                <a:ext uri="{FF2B5EF4-FFF2-40B4-BE49-F238E27FC236}">
                  <a16:creationId xmlns:a16="http://schemas.microsoft.com/office/drawing/2014/main" id="{74D8956F-FEB7-932C-EFDE-8CAFD379A1BA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1">
              <a:extLst>
                <a:ext uri="{FF2B5EF4-FFF2-40B4-BE49-F238E27FC236}">
                  <a16:creationId xmlns:a16="http://schemas.microsoft.com/office/drawing/2014/main" id="{12EC5829-6E03-BFB6-EEBA-A323FF1EAED0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2">
              <a:extLst>
                <a:ext uri="{FF2B5EF4-FFF2-40B4-BE49-F238E27FC236}">
                  <a16:creationId xmlns:a16="http://schemas.microsoft.com/office/drawing/2014/main" id="{16D8D77E-BDCB-322F-CD63-FB43095080FD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3">
              <a:extLst>
                <a:ext uri="{FF2B5EF4-FFF2-40B4-BE49-F238E27FC236}">
                  <a16:creationId xmlns:a16="http://schemas.microsoft.com/office/drawing/2014/main" id="{8759689F-D1F5-049B-6941-9DFE76778247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24">
              <a:extLst>
                <a:ext uri="{FF2B5EF4-FFF2-40B4-BE49-F238E27FC236}">
                  <a16:creationId xmlns:a16="http://schemas.microsoft.com/office/drawing/2014/main" id="{C63453C5-9E4B-AE82-A17E-A5CB932140C5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25">
              <a:extLst>
                <a:ext uri="{FF2B5EF4-FFF2-40B4-BE49-F238E27FC236}">
                  <a16:creationId xmlns:a16="http://schemas.microsoft.com/office/drawing/2014/main" id="{8A8B222D-F041-04A6-79D8-A57244E9F919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26">
              <a:extLst>
                <a:ext uri="{FF2B5EF4-FFF2-40B4-BE49-F238E27FC236}">
                  <a16:creationId xmlns:a16="http://schemas.microsoft.com/office/drawing/2014/main" id="{359B82FD-1A51-87A2-4B1A-2D0C901EA1C7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27">
              <a:extLst>
                <a:ext uri="{FF2B5EF4-FFF2-40B4-BE49-F238E27FC236}">
                  <a16:creationId xmlns:a16="http://schemas.microsoft.com/office/drawing/2014/main" id="{649CCDA5-834B-6566-19C4-E83893994888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Shape 363">
            <a:extLst>
              <a:ext uri="{FF2B5EF4-FFF2-40B4-BE49-F238E27FC236}">
                <a16:creationId xmlns:a16="http://schemas.microsoft.com/office/drawing/2014/main" id="{148C7294-5933-C74C-32F5-B93E3FAC98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24685" y="4147544"/>
            <a:ext cx="1867710" cy="2160001"/>
            <a:chOff x="3895725" y="1433512"/>
            <a:chExt cx="1490700" cy="1723988"/>
          </a:xfrm>
        </p:grpSpPr>
        <p:sp>
          <p:nvSpPr>
            <p:cNvPr id="10" name="Shape 364">
              <a:extLst>
                <a:ext uri="{FF2B5EF4-FFF2-40B4-BE49-F238E27FC236}">
                  <a16:creationId xmlns:a16="http://schemas.microsoft.com/office/drawing/2014/main" id="{346B78AD-2B05-4F57-AAD2-81C06D82CEB7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365">
              <a:extLst>
                <a:ext uri="{FF2B5EF4-FFF2-40B4-BE49-F238E27FC236}">
                  <a16:creationId xmlns:a16="http://schemas.microsoft.com/office/drawing/2014/main" id="{288DAAC2-6E35-D0FD-0107-49919D4941C4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366">
              <a:extLst>
                <a:ext uri="{FF2B5EF4-FFF2-40B4-BE49-F238E27FC236}">
                  <a16:creationId xmlns:a16="http://schemas.microsoft.com/office/drawing/2014/main" id="{661AA42C-0D50-A5C5-4E72-3CBA5BA020F8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367">
              <a:extLst>
                <a:ext uri="{FF2B5EF4-FFF2-40B4-BE49-F238E27FC236}">
                  <a16:creationId xmlns:a16="http://schemas.microsoft.com/office/drawing/2014/main" id="{0CBB0D4A-C66F-DCC6-4876-24670B86867D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68">
              <a:extLst>
                <a:ext uri="{FF2B5EF4-FFF2-40B4-BE49-F238E27FC236}">
                  <a16:creationId xmlns:a16="http://schemas.microsoft.com/office/drawing/2014/main" id="{66CFD759-3FE8-8AC5-0CBA-66362346D0DC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69">
              <a:extLst>
                <a:ext uri="{FF2B5EF4-FFF2-40B4-BE49-F238E27FC236}">
                  <a16:creationId xmlns:a16="http://schemas.microsoft.com/office/drawing/2014/main" id="{55FF0115-9DCF-04F8-948F-BEAC7E7EF4F4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70">
              <a:extLst>
                <a:ext uri="{FF2B5EF4-FFF2-40B4-BE49-F238E27FC236}">
                  <a16:creationId xmlns:a16="http://schemas.microsoft.com/office/drawing/2014/main" id="{DAA6B8AC-23C2-11FC-E9A1-A666890E6DCB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71">
              <a:extLst>
                <a:ext uri="{FF2B5EF4-FFF2-40B4-BE49-F238E27FC236}">
                  <a16:creationId xmlns:a16="http://schemas.microsoft.com/office/drawing/2014/main" id="{BA7C779A-7BC4-FFB9-083B-896F4776BF24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72">
              <a:extLst>
                <a:ext uri="{FF2B5EF4-FFF2-40B4-BE49-F238E27FC236}">
                  <a16:creationId xmlns:a16="http://schemas.microsoft.com/office/drawing/2014/main" id="{2DF8FB0B-DFD5-F915-4551-ABA2E0F348A9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73">
              <a:extLst>
                <a:ext uri="{FF2B5EF4-FFF2-40B4-BE49-F238E27FC236}">
                  <a16:creationId xmlns:a16="http://schemas.microsoft.com/office/drawing/2014/main" id="{594D4C9B-DE33-B1FF-9A3F-75ED52F7E0D4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74">
              <a:extLst>
                <a:ext uri="{FF2B5EF4-FFF2-40B4-BE49-F238E27FC236}">
                  <a16:creationId xmlns:a16="http://schemas.microsoft.com/office/drawing/2014/main" id="{D21049C4-8B42-814B-8095-FDF562248A4B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75">
              <a:extLst>
                <a:ext uri="{FF2B5EF4-FFF2-40B4-BE49-F238E27FC236}">
                  <a16:creationId xmlns:a16="http://schemas.microsoft.com/office/drawing/2014/main" id="{DE607A47-5D74-761B-88BB-8C54A32299C7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76">
              <a:extLst>
                <a:ext uri="{FF2B5EF4-FFF2-40B4-BE49-F238E27FC236}">
                  <a16:creationId xmlns:a16="http://schemas.microsoft.com/office/drawing/2014/main" id="{B9C3E978-639B-9137-32DC-1F29869598E1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77">
              <a:extLst>
                <a:ext uri="{FF2B5EF4-FFF2-40B4-BE49-F238E27FC236}">
                  <a16:creationId xmlns:a16="http://schemas.microsoft.com/office/drawing/2014/main" id="{28DECFA6-E3CE-0E66-93D9-58695C34DD8E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78">
              <a:extLst>
                <a:ext uri="{FF2B5EF4-FFF2-40B4-BE49-F238E27FC236}">
                  <a16:creationId xmlns:a16="http://schemas.microsoft.com/office/drawing/2014/main" id="{9F4E2A81-F8BF-8F89-3427-D30AF7FD14A4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79">
              <a:extLst>
                <a:ext uri="{FF2B5EF4-FFF2-40B4-BE49-F238E27FC236}">
                  <a16:creationId xmlns:a16="http://schemas.microsoft.com/office/drawing/2014/main" id="{9AEFA042-6581-9179-202D-004F6925201B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80">
              <a:extLst>
                <a:ext uri="{FF2B5EF4-FFF2-40B4-BE49-F238E27FC236}">
                  <a16:creationId xmlns:a16="http://schemas.microsoft.com/office/drawing/2014/main" id="{ADD3CF6F-EF5B-C10F-8565-760DF1BB3EDC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81">
              <a:extLst>
                <a:ext uri="{FF2B5EF4-FFF2-40B4-BE49-F238E27FC236}">
                  <a16:creationId xmlns:a16="http://schemas.microsoft.com/office/drawing/2014/main" id="{7A807A55-A1DB-2E87-2D19-559365D5F1A7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82">
              <a:extLst>
                <a:ext uri="{FF2B5EF4-FFF2-40B4-BE49-F238E27FC236}">
                  <a16:creationId xmlns:a16="http://schemas.microsoft.com/office/drawing/2014/main" id="{C9CB3EA9-2A00-215B-C289-8B799B067578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83">
              <a:extLst>
                <a:ext uri="{FF2B5EF4-FFF2-40B4-BE49-F238E27FC236}">
                  <a16:creationId xmlns:a16="http://schemas.microsoft.com/office/drawing/2014/main" id="{607C6040-3015-B5C0-0EAC-3AF0A99240EF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84">
              <a:extLst>
                <a:ext uri="{FF2B5EF4-FFF2-40B4-BE49-F238E27FC236}">
                  <a16:creationId xmlns:a16="http://schemas.microsoft.com/office/drawing/2014/main" id="{B25EEE9B-FB37-9CF3-9869-DA9100835BEE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85">
              <a:extLst>
                <a:ext uri="{FF2B5EF4-FFF2-40B4-BE49-F238E27FC236}">
                  <a16:creationId xmlns:a16="http://schemas.microsoft.com/office/drawing/2014/main" id="{57E3B416-0293-AFD8-087B-464B78B0BBE5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86">
              <a:extLst>
                <a:ext uri="{FF2B5EF4-FFF2-40B4-BE49-F238E27FC236}">
                  <a16:creationId xmlns:a16="http://schemas.microsoft.com/office/drawing/2014/main" id="{70B0A124-067C-E6B6-2D2B-DEF304D36AFE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87">
              <a:extLst>
                <a:ext uri="{FF2B5EF4-FFF2-40B4-BE49-F238E27FC236}">
                  <a16:creationId xmlns:a16="http://schemas.microsoft.com/office/drawing/2014/main" id="{49C04640-5C20-B261-D9C6-8858E22B3A86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88">
              <a:extLst>
                <a:ext uri="{FF2B5EF4-FFF2-40B4-BE49-F238E27FC236}">
                  <a16:creationId xmlns:a16="http://schemas.microsoft.com/office/drawing/2014/main" id="{187FA20E-490C-82B1-3100-3E8301BAF509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89">
              <a:extLst>
                <a:ext uri="{FF2B5EF4-FFF2-40B4-BE49-F238E27FC236}">
                  <a16:creationId xmlns:a16="http://schemas.microsoft.com/office/drawing/2014/main" id="{36EED0C3-F97C-7075-CA3C-A561CAEDC687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90">
              <a:extLst>
                <a:ext uri="{FF2B5EF4-FFF2-40B4-BE49-F238E27FC236}">
                  <a16:creationId xmlns:a16="http://schemas.microsoft.com/office/drawing/2014/main" id="{EA9FD0FC-AF84-A94D-1F8D-1985AF3E63B3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91">
              <a:extLst>
                <a:ext uri="{FF2B5EF4-FFF2-40B4-BE49-F238E27FC236}">
                  <a16:creationId xmlns:a16="http://schemas.microsoft.com/office/drawing/2014/main" id="{62DC116B-F857-065A-97C1-B146D99040B3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6">
            <a:extLst>
              <a:ext uri="{FF2B5EF4-FFF2-40B4-BE49-F238E27FC236}">
                <a16:creationId xmlns:a16="http://schemas.microsoft.com/office/drawing/2014/main" id="{678DF0D0-C21C-C53B-6560-43AF873DC16F}"/>
              </a:ext>
            </a:extLst>
          </p:cNvPr>
          <p:cNvSpPr/>
          <p:nvPr userDrawn="1"/>
        </p:nvSpPr>
        <p:spPr>
          <a:xfrm rot="169468" flipH="1">
            <a:off x="5298436" y="697707"/>
            <a:ext cx="4976796" cy="3709328"/>
          </a:xfrm>
          <a:prstGeom prst="wedgeEllipseCallout">
            <a:avLst>
              <a:gd name="adj1" fmla="val -41402"/>
              <a:gd name="adj2" fmla="val 59654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13EC6C-C733-F7AB-C766-6308719C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575" y="984561"/>
            <a:ext cx="4381350" cy="26424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F3BF048-A077-D856-CA8E-7D834717B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86" y="700714"/>
            <a:ext cx="4769682" cy="1567938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1E0C6B2A-6DCB-0CF9-1822-A78C0DBCF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4285" y="2415940"/>
            <a:ext cx="4769682" cy="36373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dirty="0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E31D09DE-15BD-103C-4ABC-A51998AF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6F9F-3D65-4E04-8A01-AF76B1EBB60C}" type="datetime1">
              <a:rPr lang="uk-UA" smtClean="0"/>
              <a:t>28.04.2023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80FC705C-CA82-0CC8-965A-8E721624B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A6DD0575-6C39-62FE-D4F4-865E6F97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2831" y="577605"/>
            <a:ext cx="2743200" cy="365125"/>
          </a:xfrm>
        </p:spPr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837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47DAD-4D69-B5E9-C566-B1825EB9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2E1FEE0B-C929-D10C-F492-77AA4FF41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A1D54767-925C-201E-74F8-C8FE82E85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48A45CB-4A20-7A50-35BC-F4052A50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1088-CFD3-4FFA-9CFF-D883086BD0F6}" type="datetime1">
              <a:rPr lang="uk-UA" smtClean="0"/>
              <a:t>28.04.2023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0CA474FA-BA53-0B15-4F4B-493A022E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2D3C9544-5238-9BB7-CDE0-2F5A2281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6960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C93F0-7C50-4D58-58F7-185F7318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36B41734-969B-91BD-C2AE-EF01D30C2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3264A84-20D1-0A50-43CF-1B49AD9B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3F52-29EF-4644-8C2C-DBBC409D84A9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A1C69A1-94FE-7D7E-9B4F-360F5397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495A958-8BBD-28E4-F3C5-C23FA7E9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043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99327525-9A29-FB43-D548-C3A6B5812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ED6F2B49-3E6F-6D92-C87F-009F94808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7CB9D68-AABF-E5C7-E652-E3C31F99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E33-3FE6-40F1-B694-EC359B61BE6A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1851FD84-CDAA-39F9-1EAF-A5FEA666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AD410BB-DF68-FCA6-46F9-93606E3A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39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bg>
      <p:bgPr>
        <a:solidFill>
          <a:srgbClr val="FC8C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293">
            <a:extLst>
              <a:ext uri="{FF2B5EF4-FFF2-40B4-BE49-F238E27FC236}">
                <a16:creationId xmlns:a16="http://schemas.microsoft.com/office/drawing/2014/main" id="{3910EEB3-7241-ECBE-C4E6-3A4246C3CB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78756" y="-22041"/>
            <a:ext cx="898313" cy="1026561"/>
            <a:chOff x="1300162" y="3487737"/>
            <a:chExt cx="1549499" cy="1976425"/>
          </a:xfrm>
        </p:grpSpPr>
        <p:sp>
          <p:nvSpPr>
            <p:cNvPr id="40" name="Shape 294">
              <a:extLst>
                <a:ext uri="{FF2B5EF4-FFF2-40B4-BE49-F238E27FC236}">
                  <a16:creationId xmlns:a16="http://schemas.microsoft.com/office/drawing/2014/main" id="{CD6B0385-DB23-7B14-7614-FCFA6A7257E0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295">
              <a:extLst>
                <a:ext uri="{FF2B5EF4-FFF2-40B4-BE49-F238E27FC236}">
                  <a16:creationId xmlns:a16="http://schemas.microsoft.com/office/drawing/2014/main" id="{D4F3E17E-2128-6693-CFCD-135FD4D17EA1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96">
              <a:extLst>
                <a:ext uri="{FF2B5EF4-FFF2-40B4-BE49-F238E27FC236}">
                  <a16:creationId xmlns:a16="http://schemas.microsoft.com/office/drawing/2014/main" id="{161DCE85-55A7-05A7-3AEC-86E6D1BA70D4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297">
              <a:extLst>
                <a:ext uri="{FF2B5EF4-FFF2-40B4-BE49-F238E27FC236}">
                  <a16:creationId xmlns:a16="http://schemas.microsoft.com/office/drawing/2014/main" id="{54E568DA-E0ED-083F-DD61-6CD95F96A74E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298">
              <a:extLst>
                <a:ext uri="{FF2B5EF4-FFF2-40B4-BE49-F238E27FC236}">
                  <a16:creationId xmlns:a16="http://schemas.microsoft.com/office/drawing/2014/main" id="{855F8615-8192-9166-DBBE-2096C67A2298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299">
              <a:extLst>
                <a:ext uri="{FF2B5EF4-FFF2-40B4-BE49-F238E27FC236}">
                  <a16:creationId xmlns:a16="http://schemas.microsoft.com/office/drawing/2014/main" id="{4AD6E646-F815-A9FD-665A-A9A41652D4B4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0">
              <a:extLst>
                <a:ext uri="{FF2B5EF4-FFF2-40B4-BE49-F238E27FC236}">
                  <a16:creationId xmlns:a16="http://schemas.microsoft.com/office/drawing/2014/main" id="{B55368C6-D970-8BF5-EB73-056A7F76E849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1">
              <a:extLst>
                <a:ext uri="{FF2B5EF4-FFF2-40B4-BE49-F238E27FC236}">
                  <a16:creationId xmlns:a16="http://schemas.microsoft.com/office/drawing/2014/main" id="{EF725D78-DDB5-B7AF-292C-1D68BD8E4A22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2">
              <a:extLst>
                <a:ext uri="{FF2B5EF4-FFF2-40B4-BE49-F238E27FC236}">
                  <a16:creationId xmlns:a16="http://schemas.microsoft.com/office/drawing/2014/main" id="{F9AA2172-54C8-012F-4690-D8BEF2EC0FC0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3">
              <a:extLst>
                <a:ext uri="{FF2B5EF4-FFF2-40B4-BE49-F238E27FC236}">
                  <a16:creationId xmlns:a16="http://schemas.microsoft.com/office/drawing/2014/main" id="{BDA6D9F7-E6DD-CD7C-FBCB-76EE58F8A287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4">
              <a:extLst>
                <a:ext uri="{FF2B5EF4-FFF2-40B4-BE49-F238E27FC236}">
                  <a16:creationId xmlns:a16="http://schemas.microsoft.com/office/drawing/2014/main" id="{2392C23F-F1EC-AE03-4B93-00231FDAAFBE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05">
              <a:extLst>
                <a:ext uri="{FF2B5EF4-FFF2-40B4-BE49-F238E27FC236}">
                  <a16:creationId xmlns:a16="http://schemas.microsoft.com/office/drawing/2014/main" id="{0C2D65C8-9D73-3724-86DD-260735A915CC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06">
              <a:extLst>
                <a:ext uri="{FF2B5EF4-FFF2-40B4-BE49-F238E27FC236}">
                  <a16:creationId xmlns:a16="http://schemas.microsoft.com/office/drawing/2014/main" id="{62E0D805-4DAC-04B0-A6C1-4583CDEDD565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07">
              <a:extLst>
                <a:ext uri="{FF2B5EF4-FFF2-40B4-BE49-F238E27FC236}">
                  <a16:creationId xmlns:a16="http://schemas.microsoft.com/office/drawing/2014/main" id="{A58CA32B-9EE3-A9E6-8527-BCFA17F3BF33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08">
              <a:extLst>
                <a:ext uri="{FF2B5EF4-FFF2-40B4-BE49-F238E27FC236}">
                  <a16:creationId xmlns:a16="http://schemas.microsoft.com/office/drawing/2014/main" id="{DE9CBAAC-6D4C-96A1-DAD4-74F22DE08143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09">
              <a:extLst>
                <a:ext uri="{FF2B5EF4-FFF2-40B4-BE49-F238E27FC236}">
                  <a16:creationId xmlns:a16="http://schemas.microsoft.com/office/drawing/2014/main" id="{B6E1EB05-EBBB-E09C-A8C5-A8412936F019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0">
              <a:extLst>
                <a:ext uri="{FF2B5EF4-FFF2-40B4-BE49-F238E27FC236}">
                  <a16:creationId xmlns:a16="http://schemas.microsoft.com/office/drawing/2014/main" id="{09982026-0E96-44C3-216A-70DFB93AF711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1">
              <a:extLst>
                <a:ext uri="{FF2B5EF4-FFF2-40B4-BE49-F238E27FC236}">
                  <a16:creationId xmlns:a16="http://schemas.microsoft.com/office/drawing/2014/main" id="{6615A89B-585B-AAF2-5953-2D43473E0386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2">
              <a:extLst>
                <a:ext uri="{FF2B5EF4-FFF2-40B4-BE49-F238E27FC236}">
                  <a16:creationId xmlns:a16="http://schemas.microsoft.com/office/drawing/2014/main" id="{AF919578-AFDD-0761-8D8B-061F53F69F85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3">
              <a:extLst>
                <a:ext uri="{FF2B5EF4-FFF2-40B4-BE49-F238E27FC236}">
                  <a16:creationId xmlns:a16="http://schemas.microsoft.com/office/drawing/2014/main" id="{1A6F1E4F-9E4E-4F95-383F-90EBE45B2A18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4">
              <a:extLst>
                <a:ext uri="{FF2B5EF4-FFF2-40B4-BE49-F238E27FC236}">
                  <a16:creationId xmlns:a16="http://schemas.microsoft.com/office/drawing/2014/main" id="{66C86C70-E7D9-BA9A-0819-72E1CFCD4A70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15">
              <a:extLst>
                <a:ext uri="{FF2B5EF4-FFF2-40B4-BE49-F238E27FC236}">
                  <a16:creationId xmlns:a16="http://schemas.microsoft.com/office/drawing/2014/main" id="{933F8DC8-ECAD-C4E5-7BF0-F1310748A30A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16">
              <a:extLst>
                <a:ext uri="{FF2B5EF4-FFF2-40B4-BE49-F238E27FC236}">
                  <a16:creationId xmlns:a16="http://schemas.microsoft.com/office/drawing/2014/main" id="{E8206FC8-D7C8-56BB-4A0B-EB31D35B76D9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17">
              <a:extLst>
                <a:ext uri="{FF2B5EF4-FFF2-40B4-BE49-F238E27FC236}">
                  <a16:creationId xmlns:a16="http://schemas.microsoft.com/office/drawing/2014/main" id="{3722296D-724A-00AA-645A-31F0CA247E98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18">
              <a:extLst>
                <a:ext uri="{FF2B5EF4-FFF2-40B4-BE49-F238E27FC236}">
                  <a16:creationId xmlns:a16="http://schemas.microsoft.com/office/drawing/2014/main" id="{A7B46B44-3BE5-9315-8168-54769B165DD5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19">
              <a:extLst>
                <a:ext uri="{FF2B5EF4-FFF2-40B4-BE49-F238E27FC236}">
                  <a16:creationId xmlns:a16="http://schemas.microsoft.com/office/drawing/2014/main" id="{367CB9C6-6259-01C7-F086-4B7712A20A45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0">
              <a:extLst>
                <a:ext uri="{FF2B5EF4-FFF2-40B4-BE49-F238E27FC236}">
                  <a16:creationId xmlns:a16="http://schemas.microsoft.com/office/drawing/2014/main" id="{14EAE981-AC3E-17C9-FD16-7CF3895F8B33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1">
              <a:extLst>
                <a:ext uri="{FF2B5EF4-FFF2-40B4-BE49-F238E27FC236}">
                  <a16:creationId xmlns:a16="http://schemas.microsoft.com/office/drawing/2014/main" id="{EF7929A1-7F40-6B5E-0BD1-2FF390873B82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2">
              <a:extLst>
                <a:ext uri="{FF2B5EF4-FFF2-40B4-BE49-F238E27FC236}">
                  <a16:creationId xmlns:a16="http://schemas.microsoft.com/office/drawing/2014/main" id="{72D7C31C-1838-D0AC-F2E9-68261EF698DB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23">
              <a:extLst>
                <a:ext uri="{FF2B5EF4-FFF2-40B4-BE49-F238E27FC236}">
                  <a16:creationId xmlns:a16="http://schemas.microsoft.com/office/drawing/2014/main" id="{47EDDE11-4C0E-26DB-A2A8-9CDF8E617AE5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24">
              <a:extLst>
                <a:ext uri="{FF2B5EF4-FFF2-40B4-BE49-F238E27FC236}">
                  <a16:creationId xmlns:a16="http://schemas.microsoft.com/office/drawing/2014/main" id="{416A5D22-C336-B71E-EEB5-9E060E76D696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25">
              <a:extLst>
                <a:ext uri="{FF2B5EF4-FFF2-40B4-BE49-F238E27FC236}">
                  <a16:creationId xmlns:a16="http://schemas.microsoft.com/office/drawing/2014/main" id="{B8A0B771-B0A6-A4C7-F1E4-2897E5493121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26">
              <a:extLst>
                <a:ext uri="{FF2B5EF4-FFF2-40B4-BE49-F238E27FC236}">
                  <a16:creationId xmlns:a16="http://schemas.microsoft.com/office/drawing/2014/main" id="{B06FCB48-4532-8195-90AD-B127C3205405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327">
              <a:extLst>
                <a:ext uri="{FF2B5EF4-FFF2-40B4-BE49-F238E27FC236}">
                  <a16:creationId xmlns:a16="http://schemas.microsoft.com/office/drawing/2014/main" id="{F2567A5A-669E-9CCC-2F91-94FF0C38BD3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Shape 330">
            <a:extLst>
              <a:ext uri="{FF2B5EF4-FFF2-40B4-BE49-F238E27FC236}">
                <a16:creationId xmlns:a16="http://schemas.microsoft.com/office/drawing/2014/main" id="{DAD4CDC5-5818-F676-8CD9-3D6CFA871C74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222239" y="260907"/>
            <a:ext cx="1825200" cy="2160000"/>
            <a:chOff x="1384300" y="1439862"/>
            <a:chExt cx="1433400" cy="1697137"/>
          </a:xfrm>
        </p:grpSpPr>
        <p:sp>
          <p:nvSpPr>
            <p:cNvPr id="9" name="Shape 331">
              <a:extLst>
                <a:ext uri="{FF2B5EF4-FFF2-40B4-BE49-F238E27FC236}">
                  <a16:creationId xmlns:a16="http://schemas.microsoft.com/office/drawing/2014/main" id="{81AA2D80-1C4F-1755-14AA-67791ADF694E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332">
              <a:extLst>
                <a:ext uri="{FF2B5EF4-FFF2-40B4-BE49-F238E27FC236}">
                  <a16:creationId xmlns:a16="http://schemas.microsoft.com/office/drawing/2014/main" id="{47A5200E-4549-91DD-09A9-FD47C4B9A796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333">
              <a:extLst>
                <a:ext uri="{FF2B5EF4-FFF2-40B4-BE49-F238E27FC236}">
                  <a16:creationId xmlns:a16="http://schemas.microsoft.com/office/drawing/2014/main" id="{BCDB5F6A-787B-C438-58BE-CBD0E2E99F7B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334">
              <a:extLst>
                <a:ext uri="{FF2B5EF4-FFF2-40B4-BE49-F238E27FC236}">
                  <a16:creationId xmlns:a16="http://schemas.microsoft.com/office/drawing/2014/main" id="{8285DB72-E541-CC75-A189-58AF55107966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335">
              <a:extLst>
                <a:ext uri="{FF2B5EF4-FFF2-40B4-BE49-F238E27FC236}">
                  <a16:creationId xmlns:a16="http://schemas.microsoft.com/office/drawing/2014/main" id="{85A331FE-AE48-0C43-B88B-49E52BB60A3C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36">
              <a:extLst>
                <a:ext uri="{FF2B5EF4-FFF2-40B4-BE49-F238E27FC236}">
                  <a16:creationId xmlns:a16="http://schemas.microsoft.com/office/drawing/2014/main" id="{8A47B375-DA10-54BF-0D00-B34D128088DC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37">
              <a:extLst>
                <a:ext uri="{FF2B5EF4-FFF2-40B4-BE49-F238E27FC236}">
                  <a16:creationId xmlns:a16="http://schemas.microsoft.com/office/drawing/2014/main" id="{F8B6F4F0-E8E2-FF52-2255-FD73F72DBCDC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38">
              <a:extLst>
                <a:ext uri="{FF2B5EF4-FFF2-40B4-BE49-F238E27FC236}">
                  <a16:creationId xmlns:a16="http://schemas.microsoft.com/office/drawing/2014/main" id="{42A823F2-37E4-A733-B568-FE3D3D2FC139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39">
              <a:extLst>
                <a:ext uri="{FF2B5EF4-FFF2-40B4-BE49-F238E27FC236}">
                  <a16:creationId xmlns:a16="http://schemas.microsoft.com/office/drawing/2014/main" id="{CAEB5B12-FF03-2EE6-39F7-DDFF4223DB4F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40">
              <a:extLst>
                <a:ext uri="{FF2B5EF4-FFF2-40B4-BE49-F238E27FC236}">
                  <a16:creationId xmlns:a16="http://schemas.microsoft.com/office/drawing/2014/main" id="{9A13D941-4C89-A576-45B9-2A29D65DD753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41">
              <a:extLst>
                <a:ext uri="{FF2B5EF4-FFF2-40B4-BE49-F238E27FC236}">
                  <a16:creationId xmlns:a16="http://schemas.microsoft.com/office/drawing/2014/main" id="{F7099E42-30E8-C88D-FE1E-805D2A268ED7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42">
              <a:extLst>
                <a:ext uri="{FF2B5EF4-FFF2-40B4-BE49-F238E27FC236}">
                  <a16:creationId xmlns:a16="http://schemas.microsoft.com/office/drawing/2014/main" id="{DB761AD7-4F61-5CB3-90FD-0D8819A9469A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43">
              <a:extLst>
                <a:ext uri="{FF2B5EF4-FFF2-40B4-BE49-F238E27FC236}">
                  <a16:creationId xmlns:a16="http://schemas.microsoft.com/office/drawing/2014/main" id="{AE64003C-F63C-372B-A415-C0CE0178CB42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44">
              <a:extLst>
                <a:ext uri="{FF2B5EF4-FFF2-40B4-BE49-F238E27FC236}">
                  <a16:creationId xmlns:a16="http://schemas.microsoft.com/office/drawing/2014/main" id="{53CDDC2E-8D1A-3623-247B-B218E0338C4C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45">
              <a:extLst>
                <a:ext uri="{FF2B5EF4-FFF2-40B4-BE49-F238E27FC236}">
                  <a16:creationId xmlns:a16="http://schemas.microsoft.com/office/drawing/2014/main" id="{364E4F86-D451-1941-2E48-830F5C31AB84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46">
              <a:extLst>
                <a:ext uri="{FF2B5EF4-FFF2-40B4-BE49-F238E27FC236}">
                  <a16:creationId xmlns:a16="http://schemas.microsoft.com/office/drawing/2014/main" id="{8C033518-4A99-8B96-1334-B6A10468355D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47">
              <a:extLst>
                <a:ext uri="{FF2B5EF4-FFF2-40B4-BE49-F238E27FC236}">
                  <a16:creationId xmlns:a16="http://schemas.microsoft.com/office/drawing/2014/main" id="{29235727-1D64-0601-8989-E12F44DEF3D1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48">
              <a:extLst>
                <a:ext uri="{FF2B5EF4-FFF2-40B4-BE49-F238E27FC236}">
                  <a16:creationId xmlns:a16="http://schemas.microsoft.com/office/drawing/2014/main" id="{5C0D0B76-DAC3-AADE-82E3-E51EC6F10DC1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49">
              <a:extLst>
                <a:ext uri="{FF2B5EF4-FFF2-40B4-BE49-F238E27FC236}">
                  <a16:creationId xmlns:a16="http://schemas.microsoft.com/office/drawing/2014/main" id="{5CE80FD4-A3A2-8BAD-023C-B68EDD2E8B11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50">
              <a:extLst>
                <a:ext uri="{FF2B5EF4-FFF2-40B4-BE49-F238E27FC236}">
                  <a16:creationId xmlns:a16="http://schemas.microsoft.com/office/drawing/2014/main" id="{35218392-51D4-37B5-F2A7-D828F379EEEC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51">
              <a:extLst>
                <a:ext uri="{FF2B5EF4-FFF2-40B4-BE49-F238E27FC236}">
                  <a16:creationId xmlns:a16="http://schemas.microsoft.com/office/drawing/2014/main" id="{2D1EEBE3-902A-18ED-7C31-C68EFBE80FBE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52">
              <a:extLst>
                <a:ext uri="{FF2B5EF4-FFF2-40B4-BE49-F238E27FC236}">
                  <a16:creationId xmlns:a16="http://schemas.microsoft.com/office/drawing/2014/main" id="{28AC30B7-7911-F4DD-F77D-B949DB931BC4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53">
              <a:extLst>
                <a:ext uri="{FF2B5EF4-FFF2-40B4-BE49-F238E27FC236}">
                  <a16:creationId xmlns:a16="http://schemas.microsoft.com/office/drawing/2014/main" id="{88EAA49F-AA74-0315-FBEB-62FDF2E99224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54">
              <a:extLst>
                <a:ext uri="{FF2B5EF4-FFF2-40B4-BE49-F238E27FC236}">
                  <a16:creationId xmlns:a16="http://schemas.microsoft.com/office/drawing/2014/main" id="{80569FC4-407E-30C9-9F24-44813482E51E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55">
              <a:extLst>
                <a:ext uri="{FF2B5EF4-FFF2-40B4-BE49-F238E27FC236}">
                  <a16:creationId xmlns:a16="http://schemas.microsoft.com/office/drawing/2014/main" id="{D1623C6C-DF42-5D1B-29A0-2A5048C72AAC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56">
              <a:extLst>
                <a:ext uri="{FF2B5EF4-FFF2-40B4-BE49-F238E27FC236}">
                  <a16:creationId xmlns:a16="http://schemas.microsoft.com/office/drawing/2014/main" id="{94847D6F-DC81-CCB5-D825-C6BDA278BABF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7">
              <a:extLst>
                <a:ext uri="{FF2B5EF4-FFF2-40B4-BE49-F238E27FC236}">
                  <a16:creationId xmlns:a16="http://schemas.microsoft.com/office/drawing/2014/main" id="{ED9CB89B-2EE6-5E8B-FC02-8D148E0168EB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58">
              <a:extLst>
                <a:ext uri="{FF2B5EF4-FFF2-40B4-BE49-F238E27FC236}">
                  <a16:creationId xmlns:a16="http://schemas.microsoft.com/office/drawing/2014/main" id="{FE8CA047-6976-A80A-E064-5D395B48793C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59">
              <a:extLst>
                <a:ext uri="{FF2B5EF4-FFF2-40B4-BE49-F238E27FC236}">
                  <a16:creationId xmlns:a16="http://schemas.microsoft.com/office/drawing/2014/main" id="{22A1CE6C-5788-1D68-5B04-F060751A025A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60">
              <a:extLst>
                <a:ext uri="{FF2B5EF4-FFF2-40B4-BE49-F238E27FC236}">
                  <a16:creationId xmlns:a16="http://schemas.microsoft.com/office/drawing/2014/main" id="{E3F96A00-68C7-0740-D8F1-E76827F948D6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Shape 16">
            <a:extLst>
              <a:ext uri="{FF2B5EF4-FFF2-40B4-BE49-F238E27FC236}">
                <a16:creationId xmlns:a16="http://schemas.microsoft.com/office/drawing/2014/main" id="{351F487A-EAE3-757F-08B4-6F043180BA07}"/>
              </a:ext>
            </a:extLst>
          </p:cNvPr>
          <p:cNvSpPr/>
          <p:nvPr userDrawn="1"/>
        </p:nvSpPr>
        <p:spPr>
          <a:xfrm rot="169468" flipH="1">
            <a:off x="2387767" y="724227"/>
            <a:ext cx="3716766" cy="2849483"/>
          </a:xfrm>
          <a:prstGeom prst="wedgeEllipseCallout">
            <a:avLst>
              <a:gd name="adj1" fmla="val 68629"/>
              <a:gd name="adj2" fmla="val -17492"/>
            </a:avLst>
          </a:prstGeom>
          <a:solidFill>
            <a:srgbClr val="FFFFFF"/>
          </a:solidFill>
          <a:ln w="762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0B7F2-6952-821E-2D33-0FDCABBD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25" y="899834"/>
            <a:ext cx="3664761" cy="2550484"/>
          </a:xfrm>
        </p:spPr>
        <p:txBody>
          <a:bodyPr/>
          <a:lstStyle>
            <a:lvl1pPr algn="ctr">
              <a:defRPr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0A815AA-2F55-7475-8B80-C0AC6008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430" y="3436310"/>
            <a:ext cx="6070340" cy="3264053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643E4F2-2EB3-1D95-AECD-243E8B1C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3F64-8229-4685-A234-3B0212129C74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E451E77-6FD1-B900-F109-AB7E636F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2F47EE4-AF55-8AA5-8E09-3EACCB8F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070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Назва та вміст">
    <p:bg>
      <p:bgPr>
        <a:solidFill>
          <a:srgbClr val="FC8C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Shape 363">
            <a:extLst>
              <a:ext uri="{FF2B5EF4-FFF2-40B4-BE49-F238E27FC236}">
                <a16:creationId xmlns:a16="http://schemas.microsoft.com/office/drawing/2014/main" id="{F43125E1-607F-9E0E-8783-02DC0B5A3E1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20497" y="3873178"/>
            <a:ext cx="1867710" cy="2160000"/>
            <a:chOff x="3895725" y="1433512"/>
            <a:chExt cx="1490700" cy="1723987"/>
          </a:xfrm>
        </p:grpSpPr>
        <p:sp>
          <p:nvSpPr>
            <p:cNvPr id="76" name="Shape 364">
              <a:extLst>
                <a:ext uri="{FF2B5EF4-FFF2-40B4-BE49-F238E27FC236}">
                  <a16:creationId xmlns:a16="http://schemas.microsoft.com/office/drawing/2014/main" id="{0B92C6EE-ECD6-21D2-2CA3-1AB19A82AEDC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365">
              <a:extLst>
                <a:ext uri="{FF2B5EF4-FFF2-40B4-BE49-F238E27FC236}">
                  <a16:creationId xmlns:a16="http://schemas.microsoft.com/office/drawing/2014/main" id="{F97A67FB-4454-BE66-9BF3-418375B65B6A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366">
              <a:extLst>
                <a:ext uri="{FF2B5EF4-FFF2-40B4-BE49-F238E27FC236}">
                  <a16:creationId xmlns:a16="http://schemas.microsoft.com/office/drawing/2014/main" id="{5882A6EA-B073-740B-F37D-F4E97F39D1C5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367">
              <a:extLst>
                <a:ext uri="{FF2B5EF4-FFF2-40B4-BE49-F238E27FC236}">
                  <a16:creationId xmlns:a16="http://schemas.microsoft.com/office/drawing/2014/main" id="{76093D1B-2A5D-198D-B5DF-99E388E1A93D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368">
              <a:extLst>
                <a:ext uri="{FF2B5EF4-FFF2-40B4-BE49-F238E27FC236}">
                  <a16:creationId xmlns:a16="http://schemas.microsoft.com/office/drawing/2014/main" id="{015041AA-8CDA-BA9A-45BD-C621F5D2BDD8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369">
              <a:extLst>
                <a:ext uri="{FF2B5EF4-FFF2-40B4-BE49-F238E27FC236}">
                  <a16:creationId xmlns:a16="http://schemas.microsoft.com/office/drawing/2014/main" id="{73592EA0-C3C9-79A6-1FA5-0EB312488F11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370">
              <a:extLst>
                <a:ext uri="{FF2B5EF4-FFF2-40B4-BE49-F238E27FC236}">
                  <a16:creationId xmlns:a16="http://schemas.microsoft.com/office/drawing/2014/main" id="{A30CD1FA-69D7-5681-32B7-F8354C1EFC1F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371">
              <a:extLst>
                <a:ext uri="{FF2B5EF4-FFF2-40B4-BE49-F238E27FC236}">
                  <a16:creationId xmlns:a16="http://schemas.microsoft.com/office/drawing/2014/main" id="{93203424-E329-1188-F29A-8449B686FFCA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372">
              <a:extLst>
                <a:ext uri="{FF2B5EF4-FFF2-40B4-BE49-F238E27FC236}">
                  <a16:creationId xmlns:a16="http://schemas.microsoft.com/office/drawing/2014/main" id="{B07E625B-F155-203B-B74A-D60466E925DD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373">
              <a:extLst>
                <a:ext uri="{FF2B5EF4-FFF2-40B4-BE49-F238E27FC236}">
                  <a16:creationId xmlns:a16="http://schemas.microsoft.com/office/drawing/2014/main" id="{FFD79ABF-3E5E-AAFA-9873-55BDFB4582A5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74">
              <a:extLst>
                <a:ext uri="{FF2B5EF4-FFF2-40B4-BE49-F238E27FC236}">
                  <a16:creationId xmlns:a16="http://schemas.microsoft.com/office/drawing/2014/main" id="{9F2D4E2B-BAFB-319E-D1BE-EEFCF616F777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75">
              <a:extLst>
                <a:ext uri="{FF2B5EF4-FFF2-40B4-BE49-F238E27FC236}">
                  <a16:creationId xmlns:a16="http://schemas.microsoft.com/office/drawing/2014/main" id="{00FBAC21-C9D2-AABE-9391-3E02EAB91902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376">
              <a:extLst>
                <a:ext uri="{FF2B5EF4-FFF2-40B4-BE49-F238E27FC236}">
                  <a16:creationId xmlns:a16="http://schemas.microsoft.com/office/drawing/2014/main" id="{FB394204-6B71-1BC5-255A-F553FE91848A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77">
              <a:extLst>
                <a:ext uri="{FF2B5EF4-FFF2-40B4-BE49-F238E27FC236}">
                  <a16:creationId xmlns:a16="http://schemas.microsoft.com/office/drawing/2014/main" id="{C62FDA9F-973F-ED7D-2181-D510188327F8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78">
              <a:extLst>
                <a:ext uri="{FF2B5EF4-FFF2-40B4-BE49-F238E27FC236}">
                  <a16:creationId xmlns:a16="http://schemas.microsoft.com/office/drawing/2014/main" id="{57C27CA8-1F2D-F3A9-8F4C-E6313191C834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79">
              <a:extLst>
                <a:ext uri="{FF2B5EF4-FFF2-40B4-BE49-F238E27FC236}">
                  <a16:creationId xmlns:a16="http://schemas.microsoft.com/office/drawing/2014/main" id="{DCD36B45-60D0-FC5B-DF3A-375A84B296E7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80">
              <a:extLst>
                <a:ext uri="{FF2B5EF4-FFF2-40B4-BE49-F238E27FC236}">
                  <a16:creationId xmlns:a16="http://schemas.microsoft.com/office/drawing/2014/main" id="{64FC23C5-AD7C-A4D9-774D-14228D250891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81">
              <a:extLst>
                <a:ext uri="{FF2B5EF4-FFF2-40B4-BE49-F238E27FC236}">
                  <a16:creationId xmlns:a16="http://schemas.microsoft.com/office/drawing/2014/main" id="{B2A11E3B-8C48-028F-CED9-AE9FBE2213D4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82">
              <a:extLst>
                <a:ext uri="{FF2B5EF4-FFF2-40B4-BE49-F238E27FC236}">
                  <a16:creationId xmlns:a16="http://schemas.microsoft.com/office/drawing/2014/main" id="{2E70DA15-0F0B-CFA3-C3EC-6161FC45FE58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83">
              <a:extLst>
                <a:ext uri="{FF2B5EF4-FFF2-40B4-BE49-F238E27FC236}">
                  <a16:creationId xmlns:a16="http://schemas.microsoft.com/office/drawing/2014/main" id="{B3CDAEC4-4700-4799-F35B-927E25727EDF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84">
              <a:extLst>
                <a:ext uri="{FF2B5EF4-FFF2-40B4-BE49-F238E27FC236}">
                  <a16:creationId xmlns:a16="http://schemas.microsoft.com/office/drawing/2014/main" id="{9C8A2EC7-6EA7-7F83-5F84-C152EBE211D7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85">
              <a:extLst>
                <a:ext uri="{FF2B5EF4-FFF2-40B4-BE49-F238E27FC236}">
                  <a16:creationId xmlns:a16="http://schemas.microsoft.com/office/drawing/2014/main" id="{C53B56C7-1788-FE60-CC25-800183DEB068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86">
              <a:extLst>
                <a:ext uri="{FF2B5EF4-FFF2-40B4-BE49-F238E27FC236}">
                  <a16:creationId xmlns:a16="http://schemas.microsoft.com/office/drawing/2014/main" id="{130CE052-A0F6-50FF-FADB-CF84E6C3001D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87">
              <a:extLst>
                <a:ext uri="{FF2B5EF4-FFF2-40B4-BE49-F238E27FC236}">
                  <a16:creationId xmlns:a16="http://schemas.microsoft.com/office/drawing/2014/main" id="{A2A90AF6-BDC1-8A41-6CCA-44570C28E36D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88">
              <a:extLst>
                <a:ext uri="{FF2B5EF4-FFF2-40B4-BE49-F238E27FC236}">
                  <a16:creationId xmlns:a16="http://schemas.microsoft.com/office/drawing/2014/main" id="{F57A261E-38DE-B59B-9A1B-76766D733E12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389">
              <a:extLst>
                <a:ext uri="{FF2B5EF4-FFF2-40B4-BE49-F238E27FC236}">
                  <a16:creationId xmlns:a16="http://schemas.microsoft.com/office/drawing/2014/main" id="{CA1400D5-96BF-D1EB-3938-6E18B9FBC0E6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390">
              <a:extLst>
                <a:ext uri="{FF2B5EF4-FFF2-40B4-BE49-F238E27FC236}">
                  <a16:creationId xmlns:a16="http://schemas.microsoft.com/office/drawing/2014/main" id="{0A09BB5E-6BA1-8976-C8E6-E11D918BA327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391">
              <a:extLst>
                <a:ext uri="{FF2B5EF4-FFF2-40B4-BE49-F238E27FC236}">
                  <a16:creationId xmlns:a16="http://schemas.microsoft.com/office/drawing/2014/main" id="{A56687BB-8844-CF87-9C9A-D36CD61D4C1F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Shape 16">
            <a:extLst>
              <a:ext uri="{FF2B5EF4-FFF2-40B4-BE49-F238E27FC236}">
                <a16:creationId xmlns:a16="http://schemas.microsoft.com/office/drawing/2014/main" id="{A9731289-726D-6493-B3D8-DF15E95AAFAC}"/>
              </a:ext>
            </a:extLst>
          </p:cNvPr>
          <p:cNvSpPr/>
          <p:nvPr userDrawn="1"/>
        </p:nvSpPr>
        <p:spPr>
          <a:xfrm rot="169468" flipH="1">
            <a:off x="4688009" y="244106"/>
            <a:ext cx="5247975" cy="3809531"/>
          </a:xfrm>
          <a:prstGeom prst="wedgeEllipseCallout">
            <a:avLst>
              <a:gd name="adj1" fmla="val -41402"/>
              <a:gd name="adj2" fmla="val 59654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293">
            <a:extLst>
              <a:ext uri="{FF2B5EF4-FFF2-40B4-BE49-F238E27FC236}">
                <a16:creationId xmlns:a16="http://schemas.microsoft.com/office/drawing/2014/main" id="{3910EEB3-7241-ECBE-C4E6-3A4246C3CB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08275" y="-30956"/>
            <a:ext cx="898313" cy="1026561"/>
            <a:chOff x="1300162" y="3487737"/>
            <a:chExt cx="1549499" cy="1976425"/>
          </a:xfrm>
        </p:grpSpPr>
        <p:sp>
          <p:nvSpPr>
            <p:cNvPr id="40" name="Shape 294">
              <a:extLst>
                <a:ext uri="{FF2B5EF4-FFF2-40B4-BE49-F238E27FC236}">
                  <a16:creationId xmlns:a16="http://schemas.microsoft.com/office/drawing/2014/main" id="{CD6B0385-DB23-7B14-7614-FCFA6A7257E0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295">
              <a:extLst>
                <a:ext uri="{FF2B5EF4-FFF2-40B4-BE49-F238E27FC236}">
                  <a16:creationId xmlns:a16="http://schemas.microsoft.com/office/drawing/2014/main" id="{D4F3E17E-2128-6693-CFCD-135FD4D17EA1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96">
              <a:extLst>
                <a:ext uri="{FF2B5EF4-FFF2-40B4-BE49-F238E27FC236}">
                  <a16:creationId xmlns:a16="http://schemas.microsoft.com/office/drawing/2014/main" id="{161DCE85-55A7-05A7-3AEC-86E6D1BA70D4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297">
              <a:extLst>
                <a:ext uri="{FF2B5EF4-FFF2-40B4-BE49-F238E27FC236}">
                  <a16:creationId xmlns:a16="http://schemas.microsoft.com/office/drawing/2014/main" id="{54E568DA-E0ED-083F-DD61-6CD95F96A74E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298">
              <a:extLst>
                <a:ext uri="{FF2B5EF4-FFF2-40B4-BE49-F238E27FC236}">
                  <a16:creationId xmlns:a16="http://schemas.microsoft.com/office/drawing/2014/main" id="{855F8615-8192-9166-DBBE-2096C67A2298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299">
              <a:extLst>
                <a:ext uri="{FF2B5EF4-FFF2-40B4-BE49-F238E27FC236}">
                  <a16:creationId xmlns:a16="http://schemas.microsoft.com/office/drawing/2014/main" id="{4AD6E646-F815-A9FD-665A-A9A41652D4B4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0">
              <a:extLst>
                <a:ext uri="{FF2B5EF4-FFF2-40B4-BE49-F238E27FC236}">
                  <a16:creationId xmlns:a16="http://schemas.microsoft.com/office/drawing/2014/main" id="{B55368C6-D970-8BF5-EB73-056A7F76E849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1">
              <a:extLst>
                <a:ext uri="{FF2B5EF4-FFF2-40B4-BE49-F238E27FC236}">
                  <a16:creationId xmlns:a16="http://schemas.microsoft.com/office/drawing/2014/main" id="{EF725D78-DDB5-B7AF-292C-1D68BD8E4A22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2">
              <a:extLst>
                <a:ext uri="{FF2B5EF4-FFF2-40B4-BE49-F238E27FC236}">
                  <a16:creationId xmlns:a16="http://schemas.microsoft.com/office/drawing/2014/main" id="{F9AA2172-54C8-012F-4690-D8BEF2EC0FC0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3">
              <a:extLst>
                <a:ext uri="{FF2B5EF4-FFF2-40B4-BE49-F238E27FC236}">
                  <a16:creationId xmlns:a16="http://schemas.microsoft.com/office/drawing/2014/main" id="{BDA6D9F7-E6DD-CD7C-FBCB-76EE58F8A287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4">
              <a:extLst>
                <a:ext uri="{FF2B5EF4-FFF2-40B4-BE49-F238E27FC236}">
                  <a16:creationId xmlns:a16="http://schemas.microsoft.com/office/drawing/2014/main" id="{2392C23F-F1EC-AE03-4B93-00231FDAAFBE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05">
              <a:extLst>
                <a:ext uri="{FF2B5EF4-FFF2-40B4-BE49-F238E27FC236}">
                  <a16:creationId xmlns:a16="http://schemas.microsoft.com/office/drawing/2014/main" id="{0C2D65C8-9D73-3724-86DD-260735A915CC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06">
              <a:extLst>
                <a:ext uri="{FF2B5EF4-FFF2-40B4-BE49-F238E27FC236}">
                  <a16:creationId xmlns:a16="http://schemas.microsoft.com/office/drawing/2014/main" id="{62E0D805-4DAC-04B0-A6C1-4583CDEDD565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07">
              <a:extLst>
                <a:ext uri="{FF2B5EF4-FFF2-40B4-BE49-F238E27FC236}">
                  <a16:creationId xmlns:a16="http://schemas.microsoft.com/office/drawing/2014/main" id="{A58CA32B-9EE3-A9E6-8527-BCFA17F3BF33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08">
              <a:extLst>
                <a:ext uri="{FF2B5EF4-FFF2-40B4-BE49-F238E27FC236}">
                  <a16:creationId xmlns:a16="http://schemas.microsoft.com/office/drawing/2014/main" id="{DE9CBAAC-6D4C-96A1-DAD4-74F22DE08143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09">
              <a:extLst>
                <a:ext uri="{FF2B5EF4-FFF2-40B4-BE49-F238E27FC236}">
                  <a16:creationId xmlns:a16="http://schemas.microsoft.com/office/drawing/2014/main" id="{B6E1EB05-EBBB-E09C-A8C5-A8412936F019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0">
              <a:extLst>
                <a:ext uri="{FF2B5EF4-FFF2-40B4-BE49-F238E27FC236}">
                  <a16:creationId xmlns:a16="http://schemas.microsoft.com/office/drawing/2014/main" id="{09982026-0E96-44C3-216A-70DFB93AF711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1">
              <a:extLst>
                <a:ext uri="{FF2B5EF4-FFF2-40B4-BE49-F238E27FC236}">
                  <a16:creationId xmlns:a16="http://schemas.microsoft.com/office/drawing/2014/main" id="{6615A89B-585B-AAF2-5953-2D43473E0386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2">
              <a:extLst>
                <a:ext uri="{FF2B5EF4-FFF2-40B4-BE49-F238E27FC236}">
                  <a16:creationId xmlns:a16="http://schemas.microsoft.com/office/drawing/2014/main" id="{AF919578-AFDD-0761-8D8B-061F53F69F85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3">
              <a:extLst>
                <a:ext uri="{FF2B5EF4-FFF2-40B4-BE49-F238E27FC236}">
                  <a16:creationId xmlns:a16="http://schemas.microsoft.com/office/drawing/2014/main" id="{1A6F1E4F-9E4E-4F95-383F-90EBE45B2A18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4">
              <a:extLst>
                <a:ext uri="{FF2B5EF4-FFF2-40B4-BE49-F238E27FC236}">
                  <a16:creationId xmlns:a16="http://schemas.microsoft.com/office/drawing/2014/main" id="{66C86C70-E7D9-BA9A-0819-72E1CFCD4A70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15">
              <a:extLst>
                <a:ext uri="{FF2B5EF4-FFF2-40B4-BE49-F238E27FC236}">
                  <a16:creationId xmlns:a16="http://schemas.microsoft.com/office/drawing/2014/main" id="{933F8DC8-ECAD-C4E5-7BF0-F1310748A30A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16">
              <a:extLst>
                <a:ext uri="{FF2B5EF4-FFF2-40B4-BE49-F238E27FC236}">
                  <a16:creationId xmlns:a16="http://schemas.microsoft.com/office/drawing/2014/main" id="{E8206FC8-D7C8-56BB-4A0B-EB31D35B76D9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17">
              <a:extLst>
                <a:ext uri="{FF2B5EF4-FFF2-40B4-BE49-F238E27FC236}">
                  <a16:creationId xmlns:a16="http://schemas.microsoft.com/office/drawing/2014/main" id="{3722296D-724A-00AA-645A-31F0CA247E98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18">
              <a:extLst>
                <a:ext uri="{FF2B5EF4-FFF2-40B4-BE49-F238E27FC236}">
                  <a16:creationId xmlns:a16="http://schemas.microsoft.com/office/drawing/2014/main" id="{A7B46B44-3BE5-9315-8168-54769B165DD5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19">
              <a:extLst>
                <a:ext uri="{FF2B5EF4-FFF2-40B4-BE49-F238E27FC236}">
                  <a16:creationId xmlns:a16="http://schemas.microsoft.com/office/drawing/2014/main" id="{367CB9C6-6259-01C7-F086-4B7712A20A45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0">
              <a:extLst>
                <a:ext uri="{FF2B5EF4-FFF2-40B4-BE49-F238E27FC236}">
                  <a16:creationId xmlns:a16="http://schemas.microsoft.com/office/drawing/2014/main" id="{14EAE981-AC3E-17C9-FD16-7CF3895F8B33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1">
              <a:extLst>
                <a:ext uri="{FF2B5EF4-FFF2-40B4-BE49-F238E27FC236}">
                  <a16:creationId xmlns:a16="http://schemas.microsoft.com/office/drawing/2014/main" id="{EF7929A1-7F40-6B5E-0BD1-2FF390873B82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2">
              <a:extLst>
                <a:ext uri="{FF2B5EF4-FFF2-40B4-BE49-F238E27FC236}">
                  <a16:creationId xmlns:a16="http://schemas.microsoft.com/office/drawing/2014/main" id="{72D7C31C-1838-D0AC-F2E9-68261EF698DB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23">
              <a:extLst>
                <a:ext uri="{FF2B5EF4-FFF2-40B4-BE49-F238E27FC236}">
                  <a16:creationId xmlns:a16="http://schemas.microsoft.com/office/drawing/2014/main" id="{47EDDE11-4C0E-26DB-A2A8-9CDF8E617AE5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24">
              <a:extLst>
                <a:ext uri="{FF2B5EF4-FFF2-40B4-BE49-F238E27FC236}">
                  <a16:creationId xmlns:a16="http://schemas.microsoft.com/office/drawing/2014/main" id="{416A5D22-C336-B71E-EEB5-9E060E76D696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25">
              <a:extLst>
                <a:ext uri="{FF2B5EF4-FFF2-40B4-BE49-F238E27FC236}">
                  <a16:creationId xmlns:a16="http://schemas.microsoft.com/office/drawing/2014/main" id="{B8A0B771-B0A6-A4C7-F1E4-2897E5493121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26">
              <a:extLst>
                <a:ext uri="{FF2B5EF4-FFF2-40B4-BE49-F238E27FC236}">
                  <a16:creationId xmlns:a16="http://schemas.microsoft.com/office/drawing/2014/main" id="{B06FCB48-4532-8195-90AD-B127C3205405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327">
              <a:extLst>
                <a:ext uri="{FF2B5EF4-FFF2-40B4-BE49-F238E27FC236}">
                  <a16:creationId xmlns:a16="http://schemas.microsoft.com/office/drawing/2014/main" id="{F2567A5A-669E-9CCC-2F91-94FF0C38BD3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0B7F2-6952-821E-2D33-0FDCABBD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6" y="574805"/>
            <a:ext cx="4648422" cy="3153114"/>
          </a:xfrm>
        </p:spPr>
        <p:txBody>
          <a:bodyPr/>
          <a:lstStyle>
            <a:lvl1pPr algn="ctr">
              <a:defRPr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0A815AA-2F55-7475-8B80-C0AC6008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67" y="3274860"/>
            <a:ext cx="5244757" cy="2904560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643E4F2-2EB3-1D95-AECD-243E8B1C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08DD-9BF2-439D-BE32-6E891E56E330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E451E77-6FD1-B900-F109-AB7E636F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2F47EE4-AF55-8AA5-8E09-3EACCB8F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1814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Назва та вміст">
    <p:bg>
      <p:bgPr>
        <a:solidFill>
          <a:srgbClr val="FC8C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Shape 363">
            <a:extLst>
              <a:ext uri="{FF2B5EF4-FFF2-40B4-BE49-F238E27FC236}">
                <a16:creationId xmlns:a16="http://schemas.microsoft.com/office/drawing/2014/main" id="{8CC9D3C6-617E-B3D5-4C4E-44DE28B1100F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158352" y="4196350"/>
            <a:ext cx="1868400" cy="2160000"/>
            <a:chOff x="3895725" y="1433512"/>
            <a:chExt cx="1490700" cy="1723987"/>
          </a:xfrm>
        </p:grpSpPr>
        <p:sp>
          <p:nvSpPr>
            <p:cNvPr id="76" name="Shape 364">
              <a:extLst>
                <a:ext uri="{FF2B5EF4-FFF2-40B4-BE49-F238E27FC236}">
                  <a16:creationId xmlns:a16="http://schemas.microsoft.com/office/drawing/2014/main" id="{69F61234-A0F3-CA73-030C-8CCB4B17FB08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365">
              <a:extLst>
                <a:ext uri="{FF2B5EF4-FFF2-40B4-BE49-F238E27FC236}">
                  <a16:creationId xmlns:a16="http://schemas.microsoft.com/office/drawing/2014/main" id="{2DF2A5B9-C94B-0505-F849-54457E3D7A17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366">
              <a:extLst>
                <a:ext uri="{FF2B5EF4-FFF2-40B4-BE49-F238E27FC236}">
                  <a16:creationId xmlns:a16="http://schemas.microsoft.com/office/drawing/2014/main" id="{A7A7A678-C463-21B4-726F-71C2C55D0A22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367">
              <a:extLst>
                <a:ext uri="{FF2B5EF4-FFF2-40B4-BE49-F238E27FC236}">
                  <a16:creationId xmlns:a16="http://schemas.microsoft.com/office/drawing/2014/main" id="{88EB8DE0-9FA7-698A-1ADF-0887D39C294A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368">
              <a:extLst>
                <a:ext uri="{FF2B5EF4-FFF2-40B4-BE49-F238E27FC236}">
                  <a16:creationId xmlns:a16="http://schemas.microsoft.com/office/drawing/2014/main" id="{BD95D3BB-6C4A-A1A7-9F63-1DE3C6946B05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369">
              <a:extLst>
                <a:ext uri="{FF2B5EF4-FFF2-40B4-BE49-F238E27FC236}">
                  <a16:creationId xmlns:a16="http://schemas.microsoft.com/office/drawing/2014/main" id="{A87546CB-FC91-36B0-B349-DD4D72AF855B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370">
              <a:extLst>
                <a:ext uri="{FF2B5EF4-FFF2-40B4-BE49-F238E27FC236}">
                  <a16:creationId xmlns:a16="http://schemas.microsoft.com/office/drawing/2014/main" id="{285ABC2D-6EF9-F16D-9C12-C3A985388AE5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371">
              <a:extLst>
                <a:ext uri="{FF2B5EF4-FFF2-40B4-BE49-F238E27FC236}">
                  <a16:creationId xmlns:a16="http://schemas.microsoft.com/office/drawing/2014/main" id="{FE6FBF51-B8DE-0D76-EDED-2E8849544210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372">
              <a:extLst>
                <a:ext uri="{FF2B5EF4-FFF2-40B4-BE49-F238E27FC236}">
                  <a16:creationId xmlns:a16="http://schemas.microsoft.com/office/drawing/2014/main" id="{651AA09C-D7BA-656E-2851-8B6BD2496249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373">
              <a:extLst>
                <a:ext uri="{FF2B5EF4-FFF2-40B4-BE49-F238E27FC236}">
                  <a16:creationId xmlns:a16="http://schemas.microsoft.com/office/drawing/2014/main" id="{FB55B533-1C54-674B-0426-83F8C0AB9B06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74">
              <a:extLst>
                <a:ext uri="{FF2B5EF4-FFF2-40B4-BE49-F238E27FC236}">
                  <a16:creationId xmlns:a16="http://schemas.microsoft.com/office/drawing/2014/main" id="{B985537B-E285-F23C-FA28-568BB14A264A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75">
              <a:extLst>
                <a:ext uri="{FF2B5EF4-FFF2-40B4-BE49-F238E27FC236}">
                  <a16:creationId xmlns:a16="http://schemas.microsoft.com/office/drawing/2014/main" id="{6866CFB8-6FB5-240C-78A7-84AEF7F82DF2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376">
              <a:extLst>
                <a:ext uri="{FF2B5EF4-FFF2-40B4-BE49-F238E27FC236}">
                  <a16:creationId xmlns:a16="http://schemas.microsoft.com/office/drawing/2014/main" id="{AE535D81-B52E-3F28-D239-D11913D2B61B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77">
              <a:extLst>
                <a:ext uri="{FF2B5EF4-FFF2-40B4-BE49-F238E27FC236}">
                  <a16:creationId xmlns:a16="http://schemas.microsoft.com/office/drawing/2014/main" id="{FFD7685B-EC86-F2EF-9560-2B8295AACB69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78">
              <a:extLst>
                <a:ext uri="{FF2B5EF4-FFF2-40B4-BE49-F238E27FC236}">
                  <a16:creationId xmlns:a16="http://schemas.microsoft.com/office/drawing/2014/main" id="{97EDC5D7-923E-C7F0-34A4-3685AFFD4C53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79">
              <a:extLst>
                <a:ext uri="{FF2B5EF4-FFF2-40B4-BE49-F238E27FC236}">
                  <a16:creationId xmlns:a16="http://schemas.microsoft.com/office/drawing/2014/main" id="{AB8B7D3C-4FE9-20D9-F0D3-C623963B21B0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80">
              <a:extLst>
                <a:ext uri="{FF2B5EF4-FFF2-40B4-BE49-F238E27FC236}">
                  <a16:creationId xmlns:a16="http://schemas.microsoft.com/office/drawing/2014/main" id="{E0B079EC-0558-1E46-D014-03A6CEAD630F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81">
              <a:extLst>
                <a:ext uri="{FF2B5EF4-FFF2-40B4-BE49-F238E27FC236}">
                  <a16:creationId xmlns:a16="http://schemas.microsoft.com/office/drawing/2014/main" id="{DE6FA26F-41AB-04BB-B079-967EF7D1A68E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82">
              <a:extLst>
                <a:ext uri="{FF2B5EF4-FFF2-40B4-BE49-F238E27FC236}">
                  <a16:creationId xmlns:a16="http://schemas.microsoft.com/office/drawing/2014/main" id="{94D481EE-583C-CA04-1B11-F5108B8567BD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83">
              <a:extLst>
                <a:ext uri="{FF2B5EF4-FFF2-40B4-BE49-F238E27FC236}">
                  <a16:creationId xmlns:a16="http://schemas.microsoft.com/office/drawing/2014/main" id="{D51A8DE1-0FC0-D96F-4E5E-757AE86D040A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84">
              <a:extLst>
                <a:ext uri="{FF2B5EF4-FFF2-40B4-BE49-F238E27FC236}">
                  <a16:creationId xmlns:a16="http://schemas.microsoft.com/office/drawing/2014/main" id="{F228682F-AEA0-96C8-867E-B2DFDAFB70D2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85">
              <a:extLst>
                <a:ext uri="{FF2B5EF4-FFF2-40B4-BE49-F238E27FC236}">
                  <a16:creationId xmlns:a16="http://schemas.microsoft.com/office/drawing/2014/main" id="{D4041CE1-A84E-3611-3C72-320EC54A309B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86">
              <a:extLst>
                <a:ext uri="{FF2B5EF4-FFF2-40B4-BE49-F238E27FC236}">
                  <a16:creationId xmlns:a16="http://schemas.microsoft.com/office/drawing/2014/main" id="{35AB3891-1F03-2416-D82D-7C35ABCE5834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87">
              <a:extLst>
                <a:ext uri="{FF2B5EF4-FFF2-40B4-BE49-F238E27FC236}">
                  <a16:creationId xmlns:a16="http://schemas.microsoft.com/office/drawing/2014/main" id="{947F4D19-193C-766E-F0B9-D51995AA462C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88">
              <a:extLst>
                <a:ext uri="{FF2B5EF4-FFF2-40B4-BE49-F238E27FC236}">
                  <a16:creationId xmlns:a16="http://schemas.microsoft.com/office/drawing/2014/main" id="{BE7D865D-A121-05E8-49EC-DB9A1BA90C19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389">
              <a:extLst>
                <a:ext uri="{FF2B5EF4-FFF2-40B4-BE49-F238E27FC236}">
                  <a16:creationId xmlns:a16="http://schemas.microsoft.com/office/drawing/2014/main" id="{4FD6346B-D818-098A-BE6D-C0FB24E6A45B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390">
              <a:extLst>
                <a:ext uri="{FF2B5EF4-FFF2-40B4-BE49-F238E27FC236}">
                  <a16:creationId xmlns:a16="http://schemas.microsoft.com/office/drawing/2014/main" id="{38703F4B-782C-63C2-12B2-9F7693CCDAE6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391">
              <a:extLst>
                <a:ext uri="{FF2B5EF4-FFF2-40B4-BE49-F238E27FC236}">
                  <a16:creationId xmlns:a16="http://schemas.microsoft.com/office/drawing/2014/main" id="{70C809A4-17B9-ACFF-354B-0CD63FE5C69A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Shape 16">
            <a:extLst>
              <a:ext uri="{FF2B5EF4-FFF2-40B4-BE49-F238E27FC236}">
                <a16:creationId xmlns:a16="http://schemas.microsoft.com/office/drawing/2014/main" id="{AB932BC9-2149-9F0F-26BC-2E211795D3CC}"/>
              </a:ext>
            </a:extLst>
          </p:cNvPr>
          <p:cNvSpPr/>
          <p:nvPr userDrawn="1"/>
        </p:nvSpPr>
        <p:spPr>
          <a:xfrm rot="169468" flipH="1">
            <a:off x="1823193" y="391759"/>
            <a:ext cx="5247975" cy="3809531"/>
          </a:xfrm>
          <a:prstGeom prst="wedgeEllipseCallout">
            <a:avLst>
              <a:gd name="adj1" fmla="val 37040"/>
              <a:gd name="adj2" fmla="val 66519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293">
            <a:extLst>
              <a:ext uri="{FF2B5EF4-FFF2-40B4-BE49-F238E27FC236}">
                <a16:creationId xmlns:a16="http://schemas.microsoft.com/office/drawing/2014/main" id="{3910EEB3-7241-ECBE-C4E6-3A4246C3CB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12420" y="-25400"/>
            <a:ext cx="898313" cy="1026561"/>
            <a:chOff x="1300162" y="3487737"/>
            <a:chExt cx="1549499" cy="1976425"/>
          </a:xfrm>
        </p:grpSpPr>
        <p:sp>
          <p:nvSpPr>
            <p:cNvPr id="40" name="Shape 294">
              <a:extLst>
                <a:ext uri="{FF2B5EF4-FFF2-40B4-BE49-F238E27FC236}">
                  <a16:creationId xmlns:a16="http://schemas.microsoft.com/office/drawing/2014/main" id="{CD6B0385-DB23-7B14-7614-FCFA6A7257E0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295">
              <a:extLst>
                <a:ext uri="{FF2B5EF4-FFF2-40B4-BE49-F238E27FC236}">
                  <a16:creationId xmlns:a16="http://schemas.microsoft.com/office/drawing/2014/main" id="{D4F3E17E-2128-6693-CFCD-135FD4D17EA1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96">
              <a:extLst>
                <a:ext uri="{FF2B5EF4-FFF2-40B4-BE49-F238E27FC236}">
                  <a16:creationId xmlns:a16="http://schemas.microsoft.com/office/drawing/2014/main" id="{161DCE85-55A7-05A7-3AEC-86E6D1BA70D4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297">
              <a:extLst>
                <a:ext uri="{FF2B5EF4-FFF2-40B4-BE49-F238E27FC236}">
                  <a16:creationId xmlns:a16="http://schemas.microsoft.com/office/drawing/2014/main" id="{54E568DA-E0ED-083F-DD61-6CD95F96A74E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298">
              <a:extLst>
                <a:ext uri="{FF2B5EF4-FFF2-40B4-BE49-F238E27FC236}">
                  <a16:creationId xmlns:a16="http://schemas.microsoft.com/office/drawing/2014/main" id="{855F8615-8192-9166-DBBE-2096C67A2298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299">
              <a:extLst>
                <a:ext uri="{FF2B5EF4-FFF2-40B4-BE49-F238E27FC236}">
                  <a16:creationId xmlns:a16="http://schemas.microsoft.com/office/drawing/2014/main" id="{4AD6E646-F815-A9FD-665A-A9A41652D4B4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0">
              <a:extLst>
                <a:ext uri="{FF2B5EF4-FFF2-40B4-BE49-F238E27FC236}">
                  <a16:creationId xmlns:a16="http://schemas.microsoft.com/office/drawing/2014/main" id="{B55368C6-D970-8BF5-EB73-056A7F76E849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1">
              <a:extLst>
                <a:ext uri="{FF2B5EF4-FFF2-40B4-BE49-F238E27FC236}">
                  <a16:creationId xmlns:a16="http://schemas.microsoft.com/office/drawing/2014/main" id="{EF725D78-DDB5-B7AF-292C-1D68BD8E4A22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2">
              <a:extLst>
                <a:ext uri="{FF2B5EF4-FFF2-40B4-BE49-F238E27FC236}">
                  <a16:creationId xmlns:a16="http://schemas.microsoft.com/office/drawing/2014/main" id="{F9AA2172-54C8-012F-4690-D8BEF2EC0FC0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3">
              <a:extLst>
                <a:ext uri="{FF2B5EF4-FFF2-40B4-BE49-F238E27FC236}">
                  <a16:creationId xmlns:a16="http://schemas.microsoft.com/office/drawing/2014/main" id="{BDA6D9F7-E6DD-CD7C-FBCB-76EE58F8A287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4">
              <a:extLst>
                <a:ext uri="{FF2B5EF4-FFF2-40B4-BE49-F238E27FC236}">
                  <a16:creationId xmlns:a16="http://schemas.microsoft.com/office/drawing/2014/main" id="{2392C23F-F1EC-AE03-4B93-00231FDAAFBE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05">
              <a:extLst>
                <a:ext uri="{FF2B5EF4-FFF2-40B4-BE49-F238E27FC236}">
                  <a16:creationId xmlns:a16="http://schemas.microsoft.com/office/drawing/2014/main" id="{0C2D65C8-9D73-3724-86DD-260735A915CC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06">
              <a:extLst>
                <a:ext uri="{FF2B5EF4-FFF2-40B4-BE49-F238E27FC236}">
                  <a16:creationId xmlns:a16="http://schemas.microsoft.com/office/drawing/2014/main" id="{62E0D805-4DAC-04B0-A6C1-4583CDEDD565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07">
              <a:extLst>
                <a:ext uri="{FF2B5EF4-FFF2-40B4-BE49-F238E27FC236}">
                  <a16:creationId xmlns:a16="http://schemas.microsoft.com/office/drawing/2014/main" id="{A58CA32B-9EE3-A9E6-8527-BCFA17F3BF33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08">
              <a:extLst>
                <a:ext uri="{FF2B5EF4-FFF2-40B4-BE49-F238E27FC236}">
                  <a16:creationId xmlns:a16="http://schemas.microsoft.com/office/drawing/2014/main" id="{DE9CBAAC-6D4C-96A1-DAD4-74F22DE08143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09">
              <a:extLst>
                <a:ext uri="{FF2B5EF4-FFF2-40B4-BE49-F238E27FC236}">
                  <a16:creationId xmlns:a16="http://schemas.microsoft.com/office/drawing/2014/main" id="{B6E1EB05-EBBB-E09C-A8C5-A8412936F019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0">
              <a:extLst>
                <a:ext uri="{FF2B5EF4-FFF2-40B4-BE49-F238E27FC236}">
                  <a16:creationId xmlns:a16="http://schemas.microsoft.com/office/drawing/2014/main" id="{09982026-0E96-44C3-216A-70DFB93AF711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1">
              <a:extLst>
                <a:ext uri="{FF2B5EF4-FFF2-40B4-BE49-F238E27FC236}">
                  <a16:creationId xmlns:a16="http://schemas.microsoft.com/office/drawing/2014/main" id="{6615A89B-585B-AAF2-5953-2D43473E0386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2">
              <a:extLst>
                <a:ext uri="{FF2B5EF4-FFF2-40B4-BE49-F238E27FC236}">
                  <a16:creationId xmlns:a16="http://schemas.microsoft.com/office/drawing/2014/main" id="{AF919578-AFDD-0761-8D8B-061F53F69F85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3">
              <a:extLst>
                <a:ext uri="{FF2B5EF4-FFF2-40B4-BE49-F238E27FC236}">
                  <a16:creationId xmlns:a16="http://schemas.microsoft.com/office/drawing/2014/main" id="{1A6F1E4F-9E4E-4F95-383F-90EBE45B2A18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4">
              <a:extLst>
                <a:ext uri="{FF2B5EF4-FFF2-40B4-BE49-F238E27FC236}">
                  <a16:creationId xmlns:a16="http://schemas.microsoft.com/office/drawing/2014/main" id="{66C86C70-E7D9-BA9A-0819-72E1CFCD4A70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15">
              <a:extLst>
                <a:ext uri="{FF2B5EF4-FFF2-40B4-BE49-F238E27FC236}">
                  <a16:creationId xmlns:a16="http://schemas.microsoft.com/office/drawing/2014/main" id="{933F8DC8-ECAD-C4E5-7BF0-F1310748A30A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16">
              <a:extLst>
                <a:ext uri="{FF2B5EF4-FFF2-40B4-BE49-F238E27FC236}">
                  <a16:creationId xmlns:a16="http://schemas.microsoft.com/office/drawing/2014/main" id="{E8206FC8-D7C8-56BB-4A0B-EB31D35B76D9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17">
              <a:extLst>
                <a:ext uri="{FF2B5EF4-FFF2-40B4-BE49-F238E27FC236}">
                  <a16:creationId xmlns:a16="http://schemas.microsoft.com/office/drawing/2014/main" id="{3722296D-724A-00AA-645A-31F0CA247E98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18">
              <a:extLst>
                <a:ext uri="{FF2B5EF4-FFF2-40B4-BE49-F238E27FC236}">
                  <a16:creationId xmlns:a16="http://schemas.microsoft.com/office/drawing/2014/main" id="{A7B46B44-3BE5-9315-8168-54769B165DD5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19">
              <a:extLst>
                <a:ext uri="{FF2B5EF4-FFF2-40B4-BE49-F238E27FC236}">
                  <a16:creationId xmlns:a16="http://schemas.microsoft.com/office/drawing/2014/main" id="{367CB9C6-6259-01C7-F086-4B7712A20A45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0">
              <a:extLst>
                <a:ext uri="{FF2B5EF4-FFF2-40B4-BE49-F238E27FC236}">
                  <a16:creationId xmlns:a16="http://schemas.microsoft.com/office/drawing/2014/main" id="{14EAE981-AC3E-17C9-FD16-7CF3895F8B33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1">
              <a:extLst>
                <a:ext uri="{FF2B5EF4-FFF2-40B4-BE49-F238E27FC236}">
                  <a16:creationId xmlns:a16="http://schemas.microsoft.com/office/drawing/2014/main" id="{EF7929A1-7F40-6B5E-0BD1-2FF390873B82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2">
              <a:extLst>
                <a:ext uri="{FF2B5EF4-FFF2-40B4-BE49-F238E27FC236}">
                  <a16:creationId xmlns:a16="http://schemas.microsoft.com/office/drawing/2014/main" id="{72D7C31C-1838-D0AC-F2E9-68261EF698DB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23">
              <a:extLst>
                <a:ext uri="{FF2B5EF4-FFF2-40B4-BE49-F238E27FC236}">
                  <a16:creationId xmlns:a16="http://schemas.microsoft.com/office/drawing/2014/main" id="{47EDDE11-4C0E-26DB-A2A8-9CDF8E617AE5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24">
              <a:extLst>
                <a:ext uri="{FF2B5EF4-FFF2-40B4-BE49-F238E27FC236}">
                  <a16:creationId xmlns:a16="http://schemas.microsoft.com/office/drawing/2014/main" id="{416A5D22-C336-B71E-EEB5-9E060E76D696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25">
              <a:extLst>
                <a:ext uri="{FF2B5EF4-FFF2-40B4-BE49-F238E27FC236}">
                  <a16:creationId xmlns:a16="http://schemas.microsoft.com/office/drawing/2014/main" id="{B8A0B771-B0A6-A4C7-F1E4-2897E5493121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26">
              <a:extLst>
                <a:ext uri="{FF2B5EF4-FFF2-40B4-BE49-F238E27FC236}">
                  <a16:creationId xmlns:a16="http://schemas.microsoft.com/office/drawing/2014/main" id="{B06FCB48-4532-8195-90AD-B127C3205405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327">
              <a:extLst>
                <a:ext uri="{FF2B5EF4-FFF2-40B4-BE49-F238E27FC236}">
                  <a16:creationId xmlns:a16="http://schemas.microsoft.com/office/drawing/2014/main" id="{F2567A5A-669E-9CCC-2F91-94FF0C38BD3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0B7F2-6952-821E-2D33-0FDCABBD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63" y="860833"/>
            <a:ext cx="5272378" cy="2940299"/>
          </a:xfrm>
        </p:spPr>
        <p:txBody>
          <a:bodyPr/>
          <a:lstStyle>
            <a:lvl1pPr algn="ctr">
              <a:defRPr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0A815AA-2F55-7475-8B80-C0AC6008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779" y="3398380"/>
            <a:ext cx="5464149" cy="2849944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643E4F2-2EB3-1D95-AECD-243E8B1C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E676-D993-4517-A142-224E5AAB0262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E451E77-6FD1-B900-F109-AB7E636F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2F47EE4-AF55-8AA5-8E09-3EACCB8F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11217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Назва та вміст">
    <p:bg>
      <p:bgPr>
        <a:solidFill>
          <a:srgbClr val="FC8C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16">
            <a:extLst>
              <a:ext uri="{FF2B5EF4-FFF2-40B4-BE49-F238E27FC236}">
                <a16:creationId xmlns:a16="http://schemas.microsoft.com/office/drawing/2014/main" id="{2CE94097-DE31-7EA7-F03A-C99488580D14}"/>
              </a:ext>
            </a:extLst>
          </p:cNvPr>
          <p:cNvSpPr/>
          <p:nvPr userDrawn="1"/>
        </p:nvSpPr>
        <p:spPr>
          <a:xfrm rot="169468" flipH="1">
            <a:off x="5136819" y="638823"/>
            <a:ext cx="5247975" cy="3809531"/>
          </a:xfrm>
          <a:prstGeom prst="wedgeEllipseCallout">
            <a:avLst>
              <a:gd name="adj1" fmla="val -41402"/>
              <a:gd name="adj2" fmla="val 59654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293">
            <a:extLst>
              <a:ext uri="{FF2B5EF4-FFF2-40B4-BE49-F238E27FC236}">
                <a16:creationId xmlns:a16="http://schemas.microsoft.com/office/drawing/2014/main" id="{3910EEB3-7241-ECBE-C4E6-3A4246C3CB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01201" y="-33793"/>
            <a:ext cx="898313" cy="1026561"/>
            <a:chOff x="1300162" y="3487737"/>
            <a:chExt cx="1549499" cy="1976425"/>
          </a:xfrm>
        </p:grpSpPr>
        <p:sp>
          <p:nvSpPr>
            <p:cNvPr id="40" name="Shape 294">
              <a:extLst>
                <a:ext uri="{FF2B5EF4-FFF2-40B4-BE49-F238E27FC236}">
                  <a16:creationId xmlns:a16="http://schemas.microsoft.com/office/drawing/2014/main" id="{CD6B0385-DB23-7B14-7614-FCFA6A7257E0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295">
              <a:extLst>
                <a:ext uri="{FF2B5EF4-FFF2-40B4-BE49-F238E27FC236}">
                  <a16:creationId xmlns:a16="http://schemas.microsoft.com/office/drawing/2014/main" id="{D4F3E17E-2128-6693-CFCD-135FD4D17EA1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96">
              <a:extLst>
                <a:ext uri="{FF2B5EF4-FFF2-40B4-BE49-F238E27FC236}">
                  <a16:creationId xmlns:a16="http://schemas.microsoft.com/office/drawing/2014/main" id="{161DCE85-55A7-05A7-3AEC-86E6D1BA70D4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297">
              <a:extLst>
                <a:ext uri="{FF2B5EF4-FFF2-40B4-BE49-F238E27FC236}">
                  <a16:creationId xmlns:a16="http://schemas.microsoft.com/office/drawing/2014/main" id="{54E568DA-E0ED-083F-DD61-6CD95F96A74E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298">
              <a:extLst>
                <a:ext uri="{FF2B5EF4-FFF2-40B4-BE49-F238E27FC236}">
                  <a16:creationId xmlns:a16="http://schemas.microsoft.com/office/drawing/2014/main" id="{855F8615-8192-9166-DBBE-2096C67A2298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299">
              <a:extLst>
                <a:ext uri="{FF2B5EF4-FFF2-40B4-BE49-F238E27FC236}">
                  <a16:creationId xmlns:a16="http://schemas.microsoft.com/office/drawing/2014/main" id="{4AD6E646-F815-A9FD-665A-A9A41652D4B4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0">
              <a:extLst>
                <a:ext uri="{FF2B5EF4-FFF2-40B4-BE49-F238E27FC236}">
                  <a16:creationId xmlns:a16="http://schemas.microsoft.com/office/drawing/2014/main" id="{B55368C6-D970-8BF5-EB73-056A7F76E849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1">
              <a:extLst>
                <a:ext uri="{FF2B5EF4-FFF2-40B4-BE49-F238E27FC236}">
                  <a16:creationId xmlns:a16="http://schemas.microsoft.com/office/drawing/2014/main" id="{EF725D78-DDB5-B7AF-292C-1D68BD8E4A22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2">
              <a:extLst>
                <a:ext uri="{FF2B5EF4-FFF2-40B4-BE49-F238E27FC236}">
                  <a16:creationId xmlns:a16="http://schemas.microsoft.com/office/drawing/2014/main" id="{F9AA2172-54C8-012F-4690-D8BEF2EC0FC0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3">
              <a:extLst>
                <a:ext uri="{FF2B5EF4-FFF2-40B4-BE49-F238E27FC236}">
                  <a16:creationId xmlns:a16="http://schemas.microsoft.com/office/drawing/2014/main" id="{BDA6D9F7-E6DD-CD7C-FBCB-76EE58F8A287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4">
              <a:extLst>
                <a:ext uri="{FF2B5EF4-FFF2-40B4-BE49-F238E27FC236}">
                  <a16:creationId xmlns:a16="http://schemas.microsoft.com/office/drawing/2014/main" id="{2392C23F-F1EC-AE03-4B93-00231FDAAFBE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05">
              <a:extLst>
                <a:ext uri="{FF2B5EF4-FFF2-40B4-BE49-F238E27FC236}">
                  <a16:creationId xmlns:a16="http://schemas.microsoft.com/office/drawing/2014/main" id="{0C2D65C8-9D73-3724-86DD-260735A915CC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06">
              <a:extLst>
                <a:ext uri="{FF2B5EF4-FFF2-40B4-BE49-F238E27FC236}">
                  <a16:creationId xmlns:a16="http://schemas.microsoft.com/office/drawing/2014/main" id="{62E0D805-4DAC-04B0-A6C1-4583CDEDD565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07">
              <a:extLst>
                <a:ext uri="{FF2B5EF4-FFF2-40B4-BE49-F238E27FC236}">
                  <a16:creationId xmlns:a16="http://schemas.microsoft.com/office/drawing/2014/main" id="{A58CA32B-9EE3-A9E6-8527-BCFA17F3BF33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08">
              <a:extLst>
                <a:ext uri="{FF2B5EF4-FFF2-40B4-BE49-F238E27FC236}">
                  <a16:creationId xmlns:a16="http://schemas.microsoft.com/office/drawing/2014/main" id="{DE9CBAAC-6D4C-96A1-DAD4-74F22DE08143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09">
              <a:extLst>
                <a:ext uri="{FF2B5EF4-FFF2-40B4-BE49-F238E27FC236}">
                  <a16:creationId xmlns:a16="http://schemas.microsoft.com/office/drawing/2014/main" id="{B6E1EB05-EBBB-E09C-A8C5-A8412936F019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0">
              <a:extLst>
                <a:ext uri="{FF2B5EF4-FFF2-40B4-BE49-F238E27FC236}">
                  <a16:creationId xmlns:a16="http://schemas.microsoft.com/office/drawing/2014/main" id="{09982026-0E96-44C3-216A-70DFB93AF711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1">
              <a:extLst>
                <a:ext uri="{FF2B5EF4-FFF2-40B4-BE49-F238E27FC236}">
                  <a16:creationId xmlns:a16="http://schemas.microsoft.com/office/drawing/2014/main" id="{6615A89B-585B-AAF2-5953-2D43473E0386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2">
              <a:extLst>
                <a:ext uri="{FF2B5EF4-FFF2-40B4-BE49-F238E27FC236}">
                  <a16:creationId xmlns:a16="http://schemas.microsoft.com/office/drawing/2014/main" id="{AF919578-AFDD-0761-8D8B-061F53F69F85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3">
              <a:extLst>
                <a:ext uri="{FF2B5EF4-FFF2-40B4-BE49-F238E27FC236}">
                  <a16:creationId xmlns:a16="http://schemas.microsoft.com/office/drawing/2014/main" id="{1A6F1E4F-9E4E-4F95-383F-90EBE45B2A18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4">
              <a:extLst>
                <a:ext uri="{FF2B5EF4-FFF2-40B4-BE49-F238E27FC236}">
                  <a16:creationId xmlns:a16="http://schemas.microsoft.com/office/drawing/2014/main" id="{66C86C70-E7D9-BA9A-0819-72E1CFCD4A70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15">
              <a:extLst>
                <a:ext uri="{FF2B5EF4-FFF2-40B4-BE49-F238E27FC236}">
                  <a16:creationId xmlns:a16="http://schemas.microsoft.com/office/drawing/2014/main" id="{933F8DC8-ECAD-C4E5-7BF0-F1310748A30A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16">
              <a:extLst>
                <a:ext uri="{FF2B5EF4-FFF2-40B4-BE49-F238E27FC236}">
                  <a16:creationId xmlns:a16="http://schemas.microsoft.com/office/drawing/2014/main" id="{E8206FC8-D7C8-56BB-4A0B-EB31D35B76D9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17">
              <a:extLst>
                <a:ext uri="{FF2B5EF4-FFF2-40B4-BE49-F238E27FC236}">
                  <a16:creationId xmlns:a16="http://schemas.microsoft.com/office/drawing/2014/main" id="{3722296D-724A-00AA-645A-31F0CA247E98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18">
              <a:extLst>
                <a:ext uri="{FF2B5EF4-FFF2-40B4-BE49-F238E27FC236}">
                  <a16:creationId xmlns:a16="http://schemas.microsoft.com/office/drawing/2014/main" id="{A7B46B44-3BE5-9315-8168-54769B165DD5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19">
              <a:extLst>
                <a:ext uri="{FF2B5EF4-FFF2-40B4-BE49-F238E27FC236}">
                  <a16:creationId xmlns:a16="http://schemas.microsoft.com/office/drawing/2014/main" id="{367CB9C6-6259-01C7-F086-4B7712A20A45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0">
              <a:extLst>
                <a:ext uri="{FF2B5EF4-FFF2-40B4-BE49-F238E27FC236}">
                  <a16:creationId xmlns:a16="http://schemas.microsoft.com/office/drawing/2014/main" id="{14EAE981-AC3E-17C9-FD16-7CF3895F8B33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1">
              <a:extLst>
                <a:ext uri="{FF2B5EF4-FFF2-40B4-BE49-F238E27FC236}">
                  <a16:creationId xmlns:a16="http://schemas.microsoft.com/office/drawing/2014/main" id="{EF7929A1-7F40-6B5E-0BD1-2FF390873B82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2">
              <a:extLst>
                <a:ext uri="{FF2B5EF4-FFF2-40B4-BE49-F238E27FC236}">
                  <a16:creationId xmlns:a16="http://schemas.microsoft.com/office/drawing/2014/main" id="{72D7C31C-1838-D0AC-F2E9-68261EF698DB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23">
              <a:extLst>
                <a:ext uri="{FF2B5EF4-FFF2-40B4-BE49-F238E27FC236}">
                  <a16:creationId xmlns:a16="http://schemas.microsoft.com/office/drawing/2014/main" id="{47EDDE11-4C0E-26DB-A2A8-9CDF8E617AE5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24">
              <a:extLst>
                <a:ext uri="{FF2B5EF4-FFF2-40B4-BE49-F238E27FC236}">
                  <a16:creationId xmlns:a16="http://schemas.microsoft.com/office/drawing/2014/main" id="{416A5D22-C336-B71E-EEB5-9E060E76D696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25">
              <a:extLst>
                <a:ext uri="{FF2B5EF4-FFF2-40B4-BE49-F238E27FC236}">
                  <a16:creationId xmlns:a16="http://schemas.microsoft.com/office/drawing/2014/main" id="{B8A0B771-B0A6-A4C7-F1E4-2897E5493121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26">
              <a:extLst>
                <a:ext uri="{FF2B5EF4-FFF2-40B4-BE49-F238E27FC236}">
                  <a16:creationId xmlns:a16="http://schemas.microsoft.com/office/drawing/2014/main" id="{B06FCB48-4532-8195-90AD-B127C3205405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327">
              <a:extLst>
                <a:ext uri="{FF2B5EF4-FFF2-40B4-BE49-F238E27FC236}">
                  <a16:creationId xmlns:a16="http://schemas.microsoft.com/office/drawing/2014/main" id="{F2567A5A-669E-9CCC-2F91-94FF0C38BD3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Shape 330">
            <a:extLst>
              <a:ext uri="{FF2B5EF4-FFF2-40B4-BE49-F238E27FC236}">
                <a16:creationId xmlns:a16="http://schemas.microsoft.com/office/drawing/2014/main" id="{DAD4CDC5-5818-F676-8CD9-3D6CFA871C74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222239" y="260907"/>
            <a:ext cx="1825200" cy="2160000"/>
            <a:chOff x="1384300" y="1439862"/>
            <a:chExt cx="1433400" cy="1697137"/>
          </a:xfrm>
        </p:grpSpPr>
        <p:sp>
          <p:nvSpPr>
            <p:cNvPr id="9" name="Shape 331">
              <a:extLst>
                <a:ext uri="{FF2B5EF4-FFF2-40B4-BE49-F238E27FC236}">
                  <a16:creationId xmlns:a16="http://schemas.microsoft.com/office/drawing/2014/main" id="{81AA2D80-1C4F-1755-14AA-67791ADF694E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332">
              <a:extLst>
                <a:ext uri="{FF2B5EF4-FFF2-40B4-BE49-F238E27FC236}">
                  <a16:creationId xmlns:a16="http://schemas.microsoft.com/office/drawing/2014/main" id="{47A5200E-4549-91DD-09A9-FD47C4B9A796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333">
              <a:extLst>
                <a:ext uri="{FF2B5EF4-FFF2-40B4-BE49-F238E27FC236}">
                  <a16:creationId xmlns:a16="http://schemas.microsoft.com/office/drawing/2014/main" id="{BCDB5F6A-787B-C438-58BE-CBD0E2E99F7B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334">
              <a:extLst>
                <a:ext uri="{FF2B5EF4-FFF2-40B4-BE49-F238E27FC236}">
                  <a16:creationId xmlns:a16="http://schemas.microsoft.com/office/drawing/2014/main" id="{8285DB72-E541-CC75-A189-58AF55107966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335">
              <a:extLst>
                <a:ext uri="{FF2B5EF4-FFF2-40B4-BE49-F238E27FC236}">
                  <a16:creationId xmlns:a16="http://schemas.microsoft.com/office/drawing/2014/main" id="{85A331FE-AE48-0C43-B88B-49E52BB60A3C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36">
              <a:extLst>
                <a:ext uri="{FF2B5EF4-FFF2-40B4-BE49-F238E27FC236}">
                  <a16:creationId xmlns:a16="http://schemas.microsoft.com/office/drawing/2014/main" id="{8A47B375-DA10-54BF-0D00-B34D128088DC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37">
              <a:extLst>
                <a:ext uri="{FF2B5EF4-FFF2-40B4-BE49-F238E27FC236}">
                  <a16:creationId xmlns:a16="http://schemas.microsoft.com/office/drawing/2014/main" id="{F8B6F4F0-E8E2-FF52-2255-FD73F72DBCDC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38">
              <a:extLst>
                <a:ext uri="{FF2B5EF4-FFF2-40B4-BE49-F238E27FC236}">
                  <a16:creationId xmlns:a16="http://schemas.microsoft.com/office/drawing/2014/main" id="{42A823F2-37E4-A733-B568-FE3D3D2FC139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39">
              <a:extLst>
                <a:ext uri="{FF2B5EF4-FFF2-40B4-BE49-F238E27FC236}">
                  <a16:creationId xmlns:a16="http://schemas.microsoft.com/office/drawing/2014/main" id="{CAEB5B12-FF03-2EE6-39F7-DDFF4223DB4F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40">
              <a:extLst>
                <a:ext uri="{FF2B5EF4-FFF2-40B4-BE49-F238E27FC236}">
                  <a16:creationId xmlns:a16="http://schemas.microsoft.com/office/drawing/2014/main" id="{9A13D941-4C89-A576-45B9-2A29D65DD753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41">
              <a:extLst>
                <a:ext uri="{FF2B5EF4-FFF2-40B4-BE49-F238E27FC236}">
                  <a16:creationId xmlns:a16="http://schemas.microsoft.com/office/drawing/2014/main" id="{F7099E42-30E8-C88D-FE1E-805D2A268ED7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42">
              <a:extLst>
                <a:ext uri="{FF2B5EF4-FFF2-40B4-BE49-F238E27FC236}">
                  <a16:creationId xmlns:a16="http://schemas.microsoft.com/office/drawing/2014/main" id="{DB761AD7-4F61-5CB3-90FD-0D8819A9469A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43">
              <a:extLst>
                <a:ext uri="{FF2B5EF4-FFF2-40B4-BE49-F238E27FC236}">
                  <a16:creationId xmlns:a16="http://schemas.microsoft.com/office/drawing/2014/main" id="{AE64003C-F63C-372B-A415-C0CE0178CB42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44">
              <a:extLst>
                <a:ext uri="{FF2B5EF4-FFF2-40B4-BE49-F238E27FC236}">
                  <a16:creationId xmlns:a16="http://schemas.microsoft.com/office/drawing/2014/main" id="{53CDDC2E-8D1A-3623-247B-B218E0338C4C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45">
              <a:extLst>
                <a:ext uri="{FF2B5EF4-FFF2-40B4-BE49-F238E27FC236}">
                  <a16:creationId xmlns:a16="http://schemas.microsoft.com/office/drawing/2014/main" id="{364E4F86-D451-1941-2E48-830F5C31AB84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46">
              <a:extLst>
                <a:ext uri="{FF2B5EF4-FFF2-40B4-BE49-F238E27FC236}">
                  <a16:creationId xmlns:a16="http://schemas.microsoft.com/office/drawing/2014/main" id="{8C033518-4A99-8B96-1334-B6A10468355D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47">
              <a:extLst>
                <a:ext uri="{FF2B5EF4-FFF2-40B4-BE49-F238E27FC236}">
                  <a16:creationId xmlns:a16="http://schemas.microsoft.com/office/drawing/2014/main" id="{29235727-1D64-0601-8989-E12F44DEF3D1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48">
              <a:extLst>
                <a:ext uri="{FF2B5EF4-FFF2-40B4-BE49-F238E27FC236}">
                  <a16:creationId xmlns:a16="http://schemas.microsoft.com/office/drawing/2014/main" id="{5C0D0B76-DAC3-AADE-82E3-E51EC6F10DC1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49">
              <a:extLst>
                <a:ext uri="{FF2B5EF4-FFF2-40B4-BE49-F238E27FC236}">
                  <a16:creationId xmlns:a16="http://schemas.microsoft.com/office/drawing/2014/main" id="{5CE80FD4-A3A2-8BAD-023C-B68EDD2E8B11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50">
              <a:extLst>
                <a:ext uri="{FF2B5EF4-FFF2-40B4-BE49-F238E27FC236}">
                  <a16:creationId xmlns:a16="http://schemas.microsoft.com/office/drawing/2014/main" id="{35218392-51D4-37B5-F2A7-D828F379EEEC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51">
              <a:extLst>
                <a:ext uri="{FF2B5EF4-FFF2-40B4-BE49-F238E27FC236}">
                  <a16:creationId xmlns:a16="http://schemas.microsoft.com/office/drawing/2014/main" id="{2D1EEBE3-902A-18ED-7C31-C68EFBE80FBE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52">
              <a:extLst>
                <a:ext uri="{FF2B5EF4-FFF2-40B4-BE49-F238E27FC236}">
                  <a16:creationId xmlns:a16="http://schemas.microsoft.com/office/drawing/2014/main" id="{28AC30B7-7911-F4DD-F77D-B949DB931BC4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53">
              <a:extLst>
                <a:ext uri="{FF2B5EF4-FFF2-40B4-BE49-F238E27FC236}">
                  <a16:creationId xmlns:a16="http://schemas.microsoft.com/office/drawing/2014/main" id="{88EAA49F-AA74-0315-FBEB-62FDF2E99224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54">
              <a:extLst>
                <a:ext uri="{FF2B5EF4-FFF2-40B4-BE49-F238E27FC236}">
                  <a16:creationId xmlns:a16="http://schemas.microsoft.com/office/drawing/2014/main" id="{80569FC4-407E-30C9-9F24-44813482E51E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55">
              <a:extLst>
                <a:ext uri="{FF2B5EF4-FFF2-40B4-BE49-F238E27FC236}">
                  <a16:creationId xmlns:a16="http://schemas.microsoft.com/office/drawing/2014/main" id="{D1623C6C-DF42-5D1B-29A0-2A5048C72AAC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56">
              <a:extLst>
                <a:ext uri="{FF2B5EF4-FFF2-40B4-BE49-F238E27FC236}">
                  <a16:creationId xmlns:a16="http://schemas.microsoft.com/office/drawing/2014/main" id="{94847D6F-DC81-CCB5-D825-C6BDA278BABF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7">
              <a:extLst>
                <a:ext uri="{FF2B5EF4-FFF2-40B4-BE49-F238E27FC236}">
                  <a16:creationId xmlns:a16="http://schemas.microsoft.com/office/drawing/2014/main" id="{ED9CB89B-2EE6-5E8B-FC02-8D148E0168EB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58">
              <a:extLst>
                <a:ext uri="{FF2B5EF4-FFF2-40B4-BE49-F238E27FC236}">
                  <a16:creationId xmlns:a16="http://schemas.microsoft.com/office/drawing/2014/main" id="{FE8CA047-6976-A80A-E064-5D395B48793C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59">
              <a:extLst>
                <a:ext uri="{FF2B5EF4-FFF2-40B4-BE49-F238E27FC236}">
                  <a16:creationId xmlns:a16="http://schemas.microsoft.com/office/drawing/2014/main" id="{22A1CE6C-5788-1D68-5B04-F060751A025A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60">
              <a:extLst>
                <a:ext uri="{FF2B5EF4-FFF2-40B4-BE49-F238E27FC236}">
                  <a16:creationId xmlns:a16="http://schemas.microsoft.com/office/drawing/2014/main" id="{E3F96A00-68C7-0740-D8F1-E76827F948D6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Shape 16">
            <a:extLst>
              <a:ext uri="{FF2B5EF4-FFF2-40B4-BE49-F238E27FC236}">
                <a16:creationId xmlns:a16="http://schemas.microsoft.com/office/drawing/2014/main" id="{351F487A-EAE3-757F-08B4-6F043180BA07}"/>
              </a:ext>
            </a:extLst>
          </p:cNvPr>
          <p:cNvSpPr/>
          <p:nvPr userDrawn="1"/>
        </p:nvSpPr>
        <p:spPr>
          <a:xfrm rot="169468" flipH="1">
            <a:off x="2387767" y="724227"/>
            <a:ext cx="3716766" cy="2849483"/>
          </a:xfrm>
          <a:prstGeom prst="wedgeEllipseCallout">
            <a:avLst>
              <a:gd name="adj1" fmla="val 68629"/>
              <a:gd name="adj2" fmla="val -17492"/>
            </a:avLst>
          </a:prstGeom>
          <a:solidFill>
            <a:srgbClr val="FFFFFF"/>
          </a:solidFill>
          <a:ln w="762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0B7F2-6952-821E-2D33-0FDCABBD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281" y="1410147"/>
            <a:ext cx="3865159" cy="2310567"/>
          </a:xfrm>
        </p:spPr>
        <p:txBody>
          <a:bodyPr/>
          <a:lstStyle>
            <a:lvl1pPr algn="ctr">
              <a:defRPr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0A815AA-2F55-7475-8B80-C0AC6008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700" y="1087488"/>
            <a:ext cx="3156888" cy="2127499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643E4F2-2EB3-1D95-AECD-243E8B1C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3328-3927-4513-AE02-E82D05C44486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E451E77-6FD1-B900-F109-AB7E636F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2F47EE4-AF55-8AA5-8E09-3EACCB8F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  <p:grpSp>
        <p:nvGrpSpPr>
          <p:cNvPr id="75" name="Shape 363">
            <a:extLst>
              <a:ext uri="{FF2B5EF4-FFF2-40B4-BE49-F238E27FC236}">
                <a16:creationId xmlns:a16="http://schemas.microsoft.com/office/drawing/2014/main" id="{83A28542-982E-F596-C4A8-3AF89963321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74231" y="4096469"/>
            <a:ext cx="1867710" cy="2160000"/>
            <a:chOff x="3895725" y="1433512"/>
            <a:chExt cx="1490700" cy="1723987"/>
          </a:xfrm>
        </p:grpSpPr>
        <p:sp>
          <p:nvSpPr>
            <p:cNvPr id="76" name="Shape 364">
              <a:extLst>
                <a:ext uri="{FF2B5EF4-FFF2-40B4-BE49-F238E27FC236}">
                  <a16:creationId xmlns:a16="http://schemas.microsoft.com/office/drawing/2014/main" id="{A2CA240E-76A9-9D02-7294-C1E3FEB2667F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365">
              <a:extLst>
                <a:ext uri="{FF2B5EF4-FFF2-40B4-BE49-F238E27FC236}">
                  <a16:creationId xmlns:a16="http://schemas.microsoft.com/office/drawing/2014/main" id="{9D1FA7C6-8AB4-705F-98A0-53D1BCC495A4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366">
              <a:extLst>
                <a:ext uri="{FF2B5EF4-FFF2-40B4-BE49-F238E27FC236}">
                  <a16:creationId xmlns:a16="http://schemas.microsoft.com/office/drawing/2014/main" id="{BCDFD166-6A8C-9E00-41E2-5E23233A0AD4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367">
              <a:extLst>
                <a:ext uri="{FF2B5EF4-FFF2-40B4-BE49-F238E27FC236}">
                  <a16:creationId xmlns:a16="http://schemas.microsoft.com/office/drawing/2014/main" id="{92665770-0F90-D6E8-6D3D-4AF33703FE14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368">
              <a:extLst>
                <a:ext uri="{FF2B5EF4-FFF2-40B4-BE49-F238E27FC236}">
                  <a16:creationId xmlns:a16="http://schemas.microsoft.com/office/drawing/2014/main" id="{7EADBEB3-FE9F-1A9A-DBDC-F68CD4542EAF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369">
              <a:extLst>
                <a:ext uri="{FF2B5EF4-FFF2-40B4-BE49-F238E27FC236}">
                  <a16:creationId xmlns:a16="http://schemas.microsoft.com/office/drawing/2014/main" id="{E456C529-9ADC-4798-8CC7-E808F74CAB26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370">
              <a:extLst>
                <a:ext uri="{FF2B5EF4-FFF2-40B4-BE49-F238E27FC236}">
                  <a16:creationId xmlns:a16="http://schemas.microsoft.com/office/drawing/2014/main" id="{FC701D90-354E-75D6-19E4-DCA39483EF4D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371">
              <a:extLst>
                <a:ext uri="{FF2B5EF4-FFF2-40B4-BE49-F238E27FC236}">
                  <a16:creationId xmlns:a16="http://schemas.microsoft.com/office/drawing/2014/main" id="{C6584DC2-254F-E99A-4673-EEDF3ED447A9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372">
              <a:extLst>
                <a:ext uri="{FF2B5EF4-FFF2-40B4-BE49-F238E27FC236}">
                  <a16:creationId xmlns:a16="http://schemas.microsoft.com/office/drawing/2014/main" id="{4009C1B3-6BF7-602A-592E-7E5A4DAA2003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373">
              <a:extLst>
                <a:ext uri="{FF2B5EF4-FFF2-40B4-BE49-F238E27FC236}">
                  <a16:creationId xmlns:a16="http://schemas.microsoft.com/office/drawing/2014/main" id="{6BF29614-16FC-247C-7E18-27F7BD863F4C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74">
              <a:extLst>
                <a:ext uri="{FF2B5EF4-FFF2-40B4-BE49-F238E27FC236}">
                  <a16:creationId xmlns:a16="http://schemas.microsoft.com/office/drawing/2014/main" id="{984B85D1-F959-51BF-24A9-EE3C8BBC9D3B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75">
              <a:extLst>
                <a:ext uri="{FF2B5EF4-FFF2-40B4-BE49-F238E27FC236}">
                  <a16:creationId xmlns:a16="http://schemas.microsoft.com/office/drawing/2014/main" id="{742BA356-010F-EBAE-C109-350C61328451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376">
              <a:extLst>
                <a:ext uri="{FF2B5EF4-FFF2-40B4-BE49-F238E27FC236}">
                  <a16:creationId xmlns:a16="http://schemas.microsoft.com/office/drawing/2014/main" id="{26149E56-BEC2-766F-0832-8CFCFAF7519A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77">
              <a:extLst>
                <a:ext uri="{FF2B5EF4-FFF2-40B4-BE49-F238E27FC236}">
                  <a16:creationId xmlns:a16="http://schemas.microsoft.com/office/drawing/2014/main" id="{B4A61BE6-09C4-E26C-0983-2733CD739277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78">
              <a:extLst>
                <a:ext uri="{FF2B5EF4-FFF2-40B4-BE49-F238E27FC236}">
                  <a16:creationId xmlns:a16="http://schemas.microsoft.com/office/drawing/2014/main" id="{72B63D87-E7F0-2799-1803-4AE04F8876F4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79">
              <a:extLst>
                <a:ext uri="{FF2B5EF4-FFF2-40B4-BE49-F238E27FC236}">
                  <a16:creationId xmlns:a16="http://schemas.microsoft.com/office/drawing/2014/main" id="{1809F67E-2535-7262-620B-9D85174D9963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80">
              <a:extLst>
                <a:ext uri="{FF2B5EF4-FFF2-40B4-BE49-F238E27FC236}">
                  <a16:creationId xmlns:a16="http://schemas.microsoft.com/office/drawing/2014/main" id="{0DD5F670-4763-D01B-A491-D58F62F3B672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81">
              <a:extLst>
                <a:ext uri="{FF2B5EF4-FFF2-40B4-BE49-F238E27FC236}">
                  <a16:creationId xmlns:a16="http://schemas.microsoft.com/office/drawing/2014/main" id="{36321AAA-0BAB-8266-08CD-57BAB1C41EE1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82">
              <a:extLst>
                <a:ext uri="{FF2B5EF4-FFF2-40B4-BE49-F238E27FC236}">
                  <a16:creationId xmlns:a16="http://schemas.microsoft.com/office/drawing/2014/main" id="{6F1ECA81-8128-DD08-C905-F78A35216435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83">
              <a:extLst>
                <a:ext uri="{FF2B5EF4-FFF2-40B4-BE49-F238E27FC236}">
                  <a16:creationId xmlns:a16="http://schemas.microsoft.com/office/drawing/2014/main" id="{BC9E9AC2-60B3-584E-8F9B-B6E0F1446E0E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84">
              <a:extLst>
                <a:ext uri="{FF2B5EF4-FFF2-40B4-BE49-F238E27FC236}">
                  <a16:creationId xmlns:a16="http://schemas.microsoft.com/office/drawing/2014/main" id="{7202F539-2931-6562-F278-CE0E1B0079EC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85">
              <a:extLst>
                <a:ext uri="{FF2B5EF4-FFF2-40B4-BE49-F238E27FC236}">
                  <a16:creationId xmlns:a16="http://schemas.microsoft.com/office/drawing/2014/main" id="{A3E6FD62-5133-BAB5-35D1-EB7A73698502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86">
              <a:extLst>
                <a:ext uri="{FF2B5EF4-FFF2-40B4-BE49-F238E27FC236}">
                  <a16:creationId xmlns:a16="http://schemas.microsoft.com/office/drawing/2014/main" id="{9EBEE261-1C32-BDDC-1720-81DBE16E40D9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87">
              <a:extLst>
                <a:ext uri="{FF2B5EF4-FFF2-40B4-BE49-F238E27FC236}">
                  <a16:creationId xmlns:a16="http://schemas.microsoft.com/office/drawing/2014/main" id="{0F7406D7-0E72-FB0C-1523-DA761BFF8E36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88">
              <a:extLst>
                <a:ext uri="{FF2B5EF4-FFF2-40B4-BE49-F238E27FC236}">
                  <a16:creationId xmlns:a16="http://schemas.microsoft.com/office/drawing/2014/main" id="{374D9070-D7CB-4B55-63C0-38413708D125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389">
              <a:extLst>
                <a:ext uri="{FF2B5EF4-FFF2-40B4-BE49-F238E27FC236}">
                  <a16:creationId xmlns:a16="http://schemas.microsoft.com/office/drawing/2014/main" id="{6B553CF0-C30E-414D-4343-BD35FDF8343F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390">
              <a:extLst>
                <a:ext uri="{FF2B5EF4-FFF2-40B4-BE49-F238E27FC236}">
                  <a16:creationId xmlns:a16="http://schemas.microsoft.com/office/drawing/2014/main" id="{9872D795-9E93-85DE-9FB2-BEDA5ACC9CC9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391">
              <a:extLst>
                <a:ext uri="{FF2B5EF4-FFF2-40B4-BE49-F238E27FC236}">
                  <a16:creationId xmlns:a16="http://schemas.microsoft.com/office/drawing/2014/main" id="{801669A0-ACC5-A687-4A74-6988D2FB8385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67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Назва та вміст">
    <p:bg>
      <p:bgPr>
        <a:solidFill>
          <a:srgbClr val="FC8C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16">
            <a:extLst>
              <a:ext uri="{FF2B5EF4-FFF2-40B4-BE49-F238E27FC236}">
                <a16:creationId xmlns:a16="http://schemas.microsoft.com/office/drawing/2014/main" id="{63CFF215-F57A-4EE6-81C4-8BF0BB42392D}"/>
              </a:ext>
            </a:extLst>
          </p:cNvPr>
          <p:cNvSpPr/>
          <p:nvPr userDrawn="1"/>
        </p:nvSpPr>
        <p:spPr>
          <a:xfrm rot="169468" flipH="1">
            <a:off x="3834439" y="619898"/>
            <a:ext cx="5837863" cy="4198981"/>
          </a:xfrm>
          <a:prstGeom prst="wedgeEllipseCallout">
            <a:avLst>
              <a:gd name="adj1" fmla="val -41402"/>
              <a:gd name="adj2" fmla="val 59654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5" name="Shape 363">
            <a:extLst>
              <a:ext uri="{FF2B5EF4-FFF2-40B4-BE49-F238E27FC236}">
                <a16:creationId xmlns:a16="http://schemas.microsoft.com/office/drawing/2014/main" id="{E17B2F17-6053-4DB7-9BF8-A96DC45E962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41366" y="4490680"/>
            <a:ext cx="1867710" cy="2160000"/>
            <a:chOff x="3895725" y="1433512"/>
            <a:chExt cx="1490700" cy="1723987"/>
          </a:xfrm>
        </p:grpSpPr>
        <p:sp>
          <p:nvSpPr>
            <p:cNvPr id="76" name="Shape 364">
              <a:extLst>
                <a:ext uri="{FF2B5EF4-FFF2-40B4-BE49-F238E27FC236}">
                  <a16:creationId xmlns:a16="http://schemas.microsoft.com/office/drawing/2014/main" id="{E859B0F9-7AF9-0ACE-E16A-C9CF8B5657FA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365">
              <a:extLst>
                <a:ext uri="{FF2B5EF4-FFF2-40B4-BE49-F238E27FC236}">
                  <a16:creationId xmlns:a16="http://schemas.microsoft.com/office/drawing/2014/main" id="{8BE0FC8B-CD75-CBB2-CA80-9916415F58D8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366">
              <a:extLst>
                <a:ext uri="{FF2B5EF4-FFF2-40B4-BE49-F238E27FC236}">
                  <a16:creationId xmlns:a16="http://schemas.microsoft.com/office/drawing/2014/main" id="{AA915035-83F9-33BE-28D1-367E7E3B0B1E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367">
              <a:extLst>
                <a:ext uri="{FF2B5EF4-FFF2-40B4-BE49-F238E27FC236}">
                  <a16:creationId xmlns:a16="http://schemas.microsoft.com/office/drawing/2014/main" id="{29C622EC-EE7A-0F9D-72B2-04BD3917D7BF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368">
              <a:extLst>
                <a:ext uri="{FF2B5EF4-FFF2-40B4-BE49-F238E27FC236}">
                  <a16:creationId xmlns:a16="http://schemas.microsoft.com/office/drawing/2014/main" id="{3E8B0D81-3786-E260-9F5D-EA781DA95E9B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369">
              <a:extLst>
                <a:ext uri="{FF2B5EF4-FFF2-40B4-BE49-F238E27FC236}">
                  <a16:creationId xmlns:a16="http://schemas.microsoft.com/office/drawing/2014/main" id="{DF107050-5A7E-8C5C-A229-668C17163E23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370">
              <a:extLst>
                <a:ext uri="{FF2B5EF4-FFF2-40B4-BE49-F238E27FC236}">
                  <a16:creationId xmlns:a16="http://schemas.microsoft.com/office/drawing/2014/main" id="{4AB08EC0-3485-6872-F993-6F89C1339EBE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371">
              <a:extLst>
                <a:ext uri="{FF2B5EF4-FFF2-40B4-BE49-F238E27FC236}">
                  <a16:creationId xmlns:a16="http://schemas.microsoft.com/office/drawing/2014/main" id="{BB9BC0D6-2BC9-5F9B-D086-E664C098E1BA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372">
              <a:extLst>
                <a:ext uri="{FF2B5EF4-FFF2-40B4-BE49-F238E27FC236}">
                  <a16:creationId xmlns:a16="http://schemas.microsoft.com/office/drawing/2014/main" id="{138C202D-1E5B-8009-5043-F0117525A260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373">
              <a:extLst>
                <a:ext uri="{FF2B5EF4-FFF2-40B4-BE49-F238E27FC236}">
                  <a16:creationId xmlns:a16="http://schemas.microsoft.com/office/drawing/2014/main" id="{77DCFDFD-7F97-126B-18D8-A144F23A0047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74">
              <a:extLst>
                <a:ext uri="{FF2B5EF4-FFF2-40B4-BE49-F238E27FC236}">
                  <a16:creationId xmlns:a16="http://schemas.microsoft.com/office/drawing/2014/main" id="{259CEDA9-22B0-617E-7F50-C898F8D81A41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75">
              <a:extLst>
                <a:ext uri="{FF2B5EF4-FFF2-40B4-BE49-F238E27FC236}">
                  <a16:creationId xmlns:a16="http://schemas.microsoft.com/office/drawing/2014/main" id="{E560AA27-265C-F8D2-B227-3963E0C4FCD1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376">
              <a:extLst>
                <a:ext uri="{FF2B5EF4-FFF2-40B4-BE49-F238E27FC236}">
                  <a16:creationId xmlns:a16="http://schemas.microsoft.com/office/drawing/2014/main" id="{32DA062F-0F9E-CA0F-2432-FE50C6E15065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77">
              <a:extLst>
                <a:ext uri="{FF2B5EF4-FFF2-40B4-BE49-F238E27FC236}">
                  <a16:creationId xmlns:a16="http://schemas.microsoft.com/office/drawing/2014/main" id="{4F5E40B6-7E3A-16BD-644E-4158282826B2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78">
              <a:extLst>
                <a:ext uri="{FF2B5EF4-FFF2-40B4-BE49-F238E27FC236}">
                  <a16:creationId xmlns:a16="http://schemas.microsoft.com/office/drawing/2014/main" id="{34FADCA6-FED8-E29B-727D-5153DCDAFDC8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79">
              <a:extLst>
                <a:ext uri="{FF2B5EF4-FFF2-40B4-BE49-F238E27FC236}">
                  <a16:creationId xmlns:a16="http://schemas.microsoft.com/office/drawing/2014/main" id="{D1E814DD-1379-7A18-54D6-330B6038D9F5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80">
              <a:extLst>
                <a:ext uri="{FF2B5EF4-FFF2-40B4-BE49-F238E27FC236}">
                  <a16:creationId xmlns:a16="http://schemas.microsoft.com/office/drawing/2014/main" id="{C1D756F1-5BFB-EDA5-13AA-DF353CFFC131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81">
              <a:extLst>
                <a:ext uri="{FF2B5EF4-FFF2-40B4-BE49-F238E27FC236}">
                  <a16:creationId xmlns:a16="http://schemas.microsoft.com/office/drawing/2014/main" id="{F5BFBD93-E206-7102-5C02-C7A842821385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82">
              <a:extLst>
                <a:ext uri="{FF2B5EF4-FFF2-40B4-BE49-F238E27FC236}">
                  <a16:creationId xmlns:a16="http://schemas.microsoft.com/office/drawing/2014/main" id="{255ED4DA-B87B-17F2-5F2B-6F5206426332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83">
              <a:extLst>
                <a:ext uri="{FF2B5EF4-FFF2-40B4-BE49-F238E27FC236}">
                  <a16:creationId xmlns:a16="http://schemas.microsoft.com/office/drawing/2014/main" id="{58DCBD49-0F68-EAFF-063F-30855777BDE6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84">
              <a:extLst>
                <a:ext uri="{FF2B5EF4-FFF2-40B4-BE49-F238E27FC236}">
                  <a16:creationId xmlns:a16="http://schemas.microsoft.com/office/drawing/2014/main" id="{599F51DD-337C-0F8B-7D58-1761F3026257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85">
              <a:extLst>
                <a:ext uri="{FF2B5EF4-FFF2-40B4-BE49-F238E27FC236}">
                  <a16:creationId xmlns:a16="http://schemas.microsoft.com/office/drawing/2014/main" id="{9223A201-00E9-AD5A-8C3C-70118BC853FD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86">
              <a:extLst>
                <a:ext uri="{FF2B5EF4-FFF2-40B4-BE49-F238E27FC236}">
                  <a16:creationId xmlns:a16="http://schemas.microsoft.com/office/drawing/2014/main" id="{91A9728F-D757-1897-73AD-EE32890A5DBE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87">
              <a:extLst>
                <a:ext uri="{FF2B5EF4-FFF2-40B4-BE49-F238E27FC236}">
                  <a16:creationId xmlns:a16="http://schemas.microsoft.com/office/drawing/2014/main" id="{4AB959D6-AB35-B3C3-3D9B-BE8407196830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88">
              <a:extLst>
                <a:ext uri="{FF2B5EF4-FFF2-40B4-BE49-F238E27FC236}">
                  <a16:creationId xmlns:a16="http://schemas.microsoft.com/office/drawing/2014/main" id="{08BE57A2-C16B-280B-AEDF-15E51CC73616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389">
              <a:extLst>
                <a:ext uri="{FF2B5EF4-FFF2-40B4-BE49-F238E27FC236}">
                  <a16:creationId xmlns:a16="http://schemas.microsoft.com/office/drawing/2014/main" id="{34821283-EFE1-C32A-02FB-1212BCB2D410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390">
              <a:extLst>
                <a:ext uri="{FF2B5EF4-FFF2-40B4-BE49-F238E27FC236}">
                  <a16:creationId xmlns:a16="http://schemas.microsoft.com/office/drawing/2014/main" id="{D5F1655B-2724-A9AC-F55F-CF046D635854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391">
              <a:extLst>
                <a:ext uri="{FF2B5EF4-FFF2-40B4-BE49-F238E27FC236}">
                  <a16:creationId xmlns:a16="http://schemas.microsoft.com/office/drawing/2014/main" id="{20DFB090-F352-6EE1-A493-3D63C886D49B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Shape 293">
            <a:extLst>
              <a:ext uri="{FF2B5EF4-FFF2-40B4-BE49-F238E27FC236}">
                <a16:creationId xmlns:a16="http://schemas.microsoft.com/office/drawing/2014/main" id="{3910EEB3-7241-ECBE-C4E6-3A4246C3CB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70515" y="-34667"/>
            <a:ext cx="898313" cy="1026561"/>
            <a:chOff x="1300162" y="3487737"/>
            <a:chExt cx="1549499" cy="1976425"/>
          </a:xfrm>
        </p:grpSpPr>
        <p:sp>
          <p:nvSpPr>
            <p:cNvPr id="40" name="Shape 294">
              <a:extLst>
                <a:ext uri="{FF2B5EF4-FFF2-40B4-BE49-F238E27FC236}">
                  <a16:creationId xmlns:a16="http://schemas.microsoft.com/office/drawing/2014/main" id="{CD6B0385-DB23-7B14-7614-FCFA6A7257E0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295">
              <a:extLst>
                <a:ext uri="{FF2B5EF4-FFF2-40B4-BE49-F238E27FC236}">
                  <a16:creationId xmlns:a16="http://schemas.microsoft.com/office/drawing/2014/main" id="{D4F3E17E-2128-6693-CFCD-135FD4D17EA1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96">
              <a:extLst>
                <a:ext uri="{FF2B5EF4-FFF2-40B4-BE49-F238E27FC236}">
                  <a16:creationId xmlns:a16="http://schemas.microsoft.com/office/drawing/2014/main" id="{161DCE85-55A7-05A7-3AEC-86E6D1BA70D4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297">
              <a:extLst>
                <a:ext uri="{FF2B5EF4-FFF2-40B4-BE49-F238E27FC236}">
                  <a16:creationId xmlns:a16="http://schemas.microsoft.com/office/drawing/2014/main" id="{54E568DA-E0ED-083F-DD61-6CD95F96A74E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298">
              <a:extLst>
                <a:ext uri="{FF2B5EF4-FFF2-40B4-BE49-F238E27FC236}">
                  <a16:creationId xmlns:a16="http://schemas.microsoft.com/office/drawing/2014/main" id="{855F8615-8192-9166-DBBE-2096C67A2298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299">
              <a:extLst>
                <a:ext uri="{FF2B5EF4-FFF2-40B4-BE49-F238E27FC236}">
                  <a16:creationId xmlns:a16="http://schemas.microsoft.com/office/drawing/2014/main" id="{4AD6E646-F815-A9FD-665A-A9A41652D4B4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0">
              <a:extLst>
                <a:ext uri="{FF2B5EF4-FFF2-40B4-BE49-F238E27FC236}">
                  <a16:creationId xmlns:a16="http://schemas.microsoft.com/office/drawing/2014/main" id="{B55368C6-D970-8BF5-EB73-056A7F76E849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1">
              <a:extLst>
                <a:ext uri="{FF2B5EF4-FFF2-40B4-BE49-F238E27FC236}">
                  <a16:creationId xmlns:a16="http://schemas.microsoft.com/office/drawing/2014/main" id="{EF725D78-DDB5-B7AF-292C-1D68BD8E4A22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2">
              <a:extLst>
                <a:ext uri="{FF2B5EF4-FFF2-40B4-BE49-F238E27FC236}">
                  <a16:creationId xmlns:a16="http://schemas.microsoft.com/office/drawing/2014/main" id="{F9AA2172-54C8-012F-4690-D8BEF2EC0FC0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3">
              <a:extLst>
                <a:ext uri="{FF2B5EF4-FFF2-40B4-BE49-F238E27FC236}">
                  <a16:creationId xmlns:a16="http://schemas.microsoft.com/office/drawing/2014/main" id="{BDA6D9F7-E6DD-CD7C-FBCB-76EE58F8A287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4">
              <a:extLst>
                <a:ext uri="{FF2B5EF4-FFF2-40B4-BE49-F238E27FC236}">
                  <a16:creationId xmlns:a16="http://schemas.microsoft.com/office/drawing/2014/main" id="{2392C23F-F1EC-AE03-4B93-00231FDAAFBE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05">
              <a:extLst>
                <a:ext uri="{FF2B5EF4-FFF2-40B4-BE49-F238E27FC236}">
                  <a16:creationId xmlns:a16="http://schemas.microsoft.com/office/drawing/2014/main" id="{0C2D65C8-9D73-3724-86DD-260735A915CC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06">
              <a:extLst>
                <a:ext uri="{FF2B5EF4-FFF2-40B4-BE49-F238E27FC236}">
                  <a16:creationId xmlns:a16="http://schemas.microsoft.com/office/drawing/2014/main" id="{62E0D805-4DAC-04B0-A6C1-4583CDEDD565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07">
              <a:extLst>
                <a:ext uri="{FF2B5EF4-FFF2-40B4-BE49-F238E27FC236}">
                  <a16:creationId xmlns:a16="http://schemas.microsoft.com/office/drawing/2014/main" id="{A58CA32B-9EE3-A9E6-8527-BCFA17F3BF33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08">
              <a:extLst>
                <a:ext uri="{FF2B5EF4-FFF2-40B4-BE49-F238E27FC236}">
                  <a16:creationId xmlns:a16="http://schemas.microsoft.com/office/drawing/2014/main" id="{DE9CBAAC-6D4C-96A1-DAD4-74F22DE08143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09">
              <a:extLst>
                <a:ext uri="{FF2B5EF4-FFF2-40B4-BE49-F238E27FC236}">
                  <a16:creationId xmlns:a16="http://schemas.microsoft.com/office/drawing/2014/main" id="{B6E1EB05-EBBB-E09C-A8C5-A8412936F019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0">
              <a:extLst>
                <a:ext uri="{FF2B5EF4-FFF2-40B4-BE49-F238E27FC236}">
                  <a16:creationId xmlns:a16="http://schemas.microsoft.com/office/drawing/2014/main" id="{09982026-0E96-44C3-216A-70DFB93AF711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1">
              <a:extLst>
                <a:ext uri="{FF2B5EF4-FFF2-40B4-BE49-F238E27FC236}">
                  <a16:creationId xmlns:a16="http://schemas.microsoft.com/office/drawing/2014/main" id="{6615A89B-585B-AAF2-5953-2D43473E0386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2">
              <a:extLst>
                <a:ext uri="{FF2B5EF4-FFF2-40B4-BE49-F238E27FC236}">
                  <a16:creationId xmlns:a16="http://schemas.microsoft.com/office/drawing/2014/main" id="{AF919578-AFDD-0761-8D8B-061F53F69F85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3">
              <a:extLst>
                <a:ext uri="{FF2B5EF4-FFF2-40B4-BE49-F238E27FC236}">
                  <a16:creationId xmlns:a16="http://schemas.microsoft.com/office/drawing/2014/main" id="{1A6F1E4F-9E4E-4F95-383F-90EBE45B2A18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4">
              <a:extLst>
                <a:ext uri="{FF2B5EF4-FFF2-40B4-BE49-F238E27FC236}">
                  <a16:creationId xmlns:a16="http://schemas.microsoft.com/office/drawing/2014/main" id="{66C86C70-E7D9-BA9A-0819-72E1CFCD4A70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15">
              <a:extLst>
                <a:ext uri="{FF2B5EF4-FFF2-40B4-BE49-F238E27FC236}">
                  <a16:creationId xmlns:a16="http://schemas.microsoft.com/office/drawing/2014/main" id="{933F8DC8-ECAD-C4E5-7BF0-F1310748A30A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16">
              <a:extLst>
                <a:ext uri="{FF2B5EF4-FFF2-40B4-BE49-F238E27FC236}">
                  <a16:creationId xmlns:a16="http://schemas.microsoft.com/office/drawing/2014/main" id="{E8206FC8-D7C8-56BB-4A0B-EB31D35B76D9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17">
              <a:extLst>
                <a:ext uri="{FF2B5EF4-FFF2-40B4-BE49-F238E27FC236}">
                  <a16:creationId xmlns:a16="http://schemas.microsoft.com/office/drawing/2014/main" id="{3722296D-724A-00AA-645A-31F0CA247E98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18">
              <a:extLst>
                <a:ext uri="{FF2B5EF4-FFF2-40B4-BE49-F238E27FC236}">
                  <a16:creationId xmlns:a16="http://schemas.microsoft.com/office/drawing/2014/main" id="{A7B46B44-3BE5-9315-8168-54769B165DD5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19">
              <a:extLst>
                <a:ext uri="{FF2B5EF4-FFF2-40B4-BE49-F238E27FC236}">
                  <a16:creationId xmlns:a16="http://schemas.microsoft.com/office/drawing/2014/main" id="{367CB9C6-6259-01C7-F086-4B7712A20A45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0">
              <a:extLst>
                <a:ext uri="{FF2B5EF4-FFF2-40B4-BE49-F238E27FC236}">
                  <a16:creationId xmlns:a16="http://schemas.microsoft.com/office/drawing/2014/main" id="{14EAE981-AC3E-17C9-FD16-7CF3895F8B33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1">
              <a:extLst>
                <a:ext uri="{FF2B5EF4-FFF2-40B4-BE49-F238E27FC236}">
                  <a16:creationId xmlns:a16="http://schemas.microsoft.com/office/drawing/2014/main" id="{EF7929A1-7F40-6B5E-0BD1-2FF390873B82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2">
              <a:extLst>
                <a:ext uri="{FF2B5EF4-FFF2-40B4-BE49-F238E27FC236}">
                  <a16:creationId xmlns:a16="http://schemas.microsoft.com/office/drawing/2014/main" id="{72D7C31C-1838-D0AC-F2E9-68261EF698DB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23">
              <a:extLst>
                <a:ext uri="{FF2B5EF4-FFF2-40B4-BE49-F238E27FC236}">
                  <a16:creationId xmlns:a16="http://schemas.microsoft.com/office/drawing/2014/main" id="{47EDDE11-4C0E-26DB-A2A8-9CDF8E617AE5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24">
              <a:extLst>
                <a:ext uri="{FF2B5EF4-FFF2-40B4-BE49-F238E27FC236}">
                  <a16:creationId xmlns:a16="http://schemas.microsoft.com/office/drawing/2014/main" id="{416A5D22-C336-B71E-EEB5-9E060E76D696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25">
              <a:extLst>
                <a:ext uri="{FF2B5EF4-FFF2-40B4-BE49-F238E27FC236}">
                  <a16:creationId xmlns:a16="http://schemas.microsoft.com/office/drawing/2014/main" id="{B8A0B771-B0A6-A4C7-F1E4-2897E5493121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26">
              <a:extLst>
                <a:ext uri="{FF2B5EF4-FFF2-40B4-BE49-F238E27FC236}">
                  <a16:creationId xmlns:a16="http://schemas.microsoft.com/office/drawing/2014/main" id="{B06FCB48-4532-8195-90AD-B127C3205405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327">
              <a:extLst>
                <a:ext uri="{FF2B5EF4-FFF2-40B4-BE49-F238E27FC236}">
                  <a16:creationId xmlns:a16="http://schemas.microsoft.com/office/drawing/2014/main" id="{F2567A5A-669E-9CCC-2F91-94FF0C38BD3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0B7F2-6952-821E-2D33-0FDCABBD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747" y="1117717"/>
            <a:ext cx="5145639" cy="3352048"/>
          </a:xfrm>
        </p:spPr>
        <p:txBody>
          <a:bodyPr/>
          <a:lstStyle>
            <a:lvl1pPr algn="ctr">
              <a:defRPr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0A815AA-2F55-7475-8B80-C0AC6008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66" y="301871"/>
            <a:ext cx="3310934" cy="5802872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643E4F2-2EB3-1D95-AECD-243E8B1C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B663-39DB-4B09-A9E7-E0C710F56341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E451E77-6FD1-B900-F109-AB7E636F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2F47EE4-AF55-8AA5-8E09-3EACCB8F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2706" y="595019"/>
            <a:ext cx="2743200" cy="365125"/>
          </a:xfrm>
        </p:spPr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824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Назва та вміст">
    <p:bg>
      <p:bgPr>
        <a:solidFill>
          <a:srgbClr val="FC8C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16">
            <a:extLst>
              <a:ext uri="{FF2B5EF4-FFF2-40B4-BE49-F238E27FC236}">
                <a16:creationId xmlns:a16="http://schemas.microsoft.com/office/drawing/2014/main" id="{63CFF215-F57A-4EE6-81C4-8BF0BB42392D}"/>
              </a:ext>
            </a:extLst>
          </p:cNvPr>
          <p:cNvSpPr/>
          <p:nvPr userDrawn="1"/>
        </p:nvSpPr>
        <p:spPr>
          <a:xfrm rot="169468" flipH="1">
            <a:off x="5316315" y="837013"/>
            <a:ext cx="4863162" cy="3540414"/>
          </a:xfrm>
          <a:prstGeom prst="wedgeEllipseCallout">
            <a:avLst>
              <a:gd name="adj1" fmla="val -41402"/>
              <a:gd name="adj2" fmla="val 59654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5" name="Shape 363">
            <a:extLst>
              <a:ext uri="{FF2B5EF4-FFF2-40B4-BE49-F238E27FC236}">
                <a16:creationId xmlns:a16="http://schemas.microsoft.com/office/drawing/2014/main" id="{E17B2F17-6053-4DB7-9BF8-A96DC45E962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74231" y="4025957"/>
            <a:ext cx="1867710" cy="2160000"/>
            <a:chOff x="3895725" y="1433512"/>
            <a:chExt cx="1490700" cy="1723987"/>
          </a:xfrm>
        </p:grpSpPr>
        <p:sp>
          <p:nvSpPr>
            <p:cNvPr id="76" name="Shape 364">
              <a:extLst>
                <a:ext uri="{FF2B5EF4-FFF2-40B4-BE49-F238E27FC236}">
                  <a16:creationId xmlns:a16="http://schemas.microsoft.com/office/drawing/2014/main" id="{E859B0F9-7AF9-0ACE-E16A-C9CF8B5657FA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365">
              <a:extLst>
                <a:ext uri="{FF2B5EF4-FFF2-40B4-BE49-F238E27FC236}">
                  <a16:creationId xmlns:a16="http://schemas.microsoft.com/office/drawing/2014/main" id="{8BE0FC8B-CD75-CBB2-CA80-9916415F58D8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366">
              <a:extLst>
                <a:ext uri="{FF2B5EF4-FFF2-40B4-BE49-F238E27FC236}">
                  <a16:creationId xmlns:a16="http://schemas.microsoft.com/office/drawing/2014/main" id="{AA915035-83F9-33BE-28D1-367E7E3B0B1E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367">
              <a:extLst>
                <a:ext uri="{FF2B5EF4-FFF2-40B4-BE49-F238E27FC236}">
                  <a16:creationId xmlns:a16="http://schemas.microsoft.com/office/drawing/2014/main" id="{29C622EC-EE7A-0F9D-72B2-04BD3917D7BF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368">
              <a:extLst>
                <a:ext uri="{FF2B5EF4-FFF2-40B4-BE49-F238E27FC236}">
                  <a16:creationId xmlns:a16="http://schemas.microsoft.com/office/drawing/2014/main" id="{3E8B0D81-3786-E260-9F5D-EA781DA95E9B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369">
              <a:extLst>
                <a:ext uri="{FF2B5EF4-FFF2-40B4-BE49-F238E27FC236}">
                  <a16:creationId xmlns:a16="http://schemas.microsoft.com/office/drawing/2014/main" id="{DF107050-5A7E-8C5C-A229-668C17163E23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370">
              <a:extLst>
                <a:ext uri="{FF2B5EF4-FFF2-40B4-BE49-F238E27FC236}">
                  <a16:creationId xmlns:a16="http://schemas.microsoft.com/office/drawing/2014/main" id="{4AB08EC0-3485-6872-F993-6F89C1339EBE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371">
              <a:extLst>
                <a:ext uri="{FF2B5EF4-FFF2-40B4-BE49-F238E27FC236}">
                  <a16:creationId xmlns:a16="http://schemas.microsoft.com/office/drawing/2014/main" id="{BB9BC0D6-2BC9-5F9B-D086-E664C098E1BA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372">
              <a:extLst>
                <a:ext uri="{FF2B5EF4-FFF2-40B4-BE49-F238E27FC236}">
                  <a16:creationId xmlns:a16="http://schemas.microsoft.com/office/drawing/2014/main" id="{138C202D-1E5B-8009-5043-F0117525A260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373">
              <a:extLst>
                <a:ext uri="{FF2B5EF4-FFF2-40B4-BE49-F238E27FC236}">
                  <a16:creationId xmlns:a16="http://schemas.microsoft.com/office/drawing/2014/main" id="{77DCFDFD-7F97-126B-18D8-A144F23A0047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74">
              <a:extLst>
                <a:ext uri="{FF2B5EF4-FFF2-40B4-BE49-F238E27FC236}">
                  <a16:creationId xmlns:a16="http://schemas.microsoft.com/office/drawing/2014/main" id="{259CEDA9-22B0-617E-7F50-C898F8D81A41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75">
              <a:extLst>
                <a:ext uri="{FF2B5EF4-FFF2-40B4-BE49-F238E27FC236}">
                  <a16:creationId xmlns:a16="http://schemas.microsoft.com/office/drawing/2014/main" id="{E560AA27-265C-F8D2-B227-3963E0C4FCD1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376">
              <a:extLst>
                <a:ext uri="{FF2B5EF4-FFF2-40B4-BE49-F238E27FC236}">
                  <a16:creationId xmlns:a16="http://schemas.microsoft.com/office/drawing/2014/main" id="{32DA062F-0F9E-CA0F-2432-FE50C6E15065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77">
              <a:extLst>
                <a:ext uri="{FF2B5EF4-FFF2-40B4-BE49-F238E27FC236}">
                  <a16:creationId xmlns:a16="http://schemas.microsoft.com/office/drawing/2014/main" id="{4F5E40B6-7E3A-16BD-644E-4158282826B2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78">
              <a:extLst>
                <a:ext uri="{FF2B5EF4-FFF2-40B4-BE49-F238E27FC236}">
                  <a16:creationId xmlns:a16="http://schemas.microsoft.com/office/drawing/2014/main" id="{34FADCA6-FED8-E29B-727D-5153DCDAFDC8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79">
              <a:extLst>
                <a:ext uri="{FF2B5EF4-FFF2-40B4-BE49-F238E27FC236}">
                  <a16:creationId xmlns:a16="http://schemas.microsoft.com/office/drawing/2014/main" id="{D1E814DD-1379-7A18-54D6-330B6038D9F5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80">
              <a:extLst>
                <a:ext uri="{FF2B5EF4-FFF2-40B4-BE49-F238E27FC236}">
                  <a16:creationId xmlns:a16="http://schemas.microsoft.com/office/drawing/2014/main" id="{C1D756F1-5BFB-EDA5-13AA-DF353CFFC131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81">
              <a:extLst>
                <a:ext uri="{FF2B5EF4-FFF2-40B4-BE49-F238E27FC236}">
                  <a16:creationId xmlns:a16="http://schemas.microsoft.com/office/drawing/2014/main" id="{F5BFBD93-E206-7102-5C02-C7A842821385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82">
              <a:extLst>
                <a:ext uri="{FF2B5EF4-FFF2-40B4-BE49-F238E27FC236}">
                  <a16:creationId xmlns:a16="http://schemas.microsoft.com/office/drawing/2014/main" id="{255ED4DA-B87B-17F2-5F2B-6F5206426332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83">
              <a:extLst>
                <a:ext uri="{FF2B5EF4-FFF2-40B4-BE49-F238E27FC236}">
                  <a16:creationId xmlns:a16="http://schemas.microsoft.com/office/drawing/2014/main" id="{58DCBD49-0F68-EAFF-063F-30855777BDE6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84">
              <a:extLst>
                <a:ext uri="{FF2B5EF4-FFF2-40B4-BE49-F238E27FC236}">
                  <a16:creationId xmlns:a16="http://schemas.microsoft.com/office/drawing/2014/main" id="{599F51DD-337C-0F8B-7D58-1761F3026257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85">
              <a:extLst>
                <a:ext uri="{FF2B5EF4-FFF2-40B4-BE49-F238E27FC236}">
                  <a16:creationId xmlns:a16="http://schemas.microsoft.com/office/drawing/2014/main" id="{9223A201-00E9-AD5A-8C3C-70118BC853FD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86">
              <a:extLst>
                <a:ext uri="{FF2B5EF4-FFF2-40B4-BE49-F238E27FC236}">
                  <a16:creationId xmlns:a16="http://schemas.microsoft.com/office/drawing/2014/main" id="{91A9728F-D757-1897-73AD-EE32890A5DBE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87">
              <a:extLst>
                <a:ext uri="{FF2B5EF4-FFF2-40B4-BE49-F238E27FC236}">
                  <a16:creationId xmlns:a16="http://schemas.microsoft.com/office/drawing/2014/main" id="{4AB959D6-AB35-B3C3-3D9B-BE8407196830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88">
              <a:extLst>
                <a:ext uri="{FF2B5EF4-FFF2-40B4-BE49-F238E27FC236}">
                  <a16:creationId xmlns:a16="http://schemas.microsoft.com/office/drawing/2014/main" id="{08BE57A2-C16B-280B-AEDF-15E51CC73616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389">
              <a:extLst>
                <a:ext uri="{FF2B5EF4-FFF2-40B4-BE49-F238E27FC236}">
                  <a16:creationId xmlns:a16="http://schemas.microsoft.com/office/drawing/2014/main" id="{34821283-EFE1-C32A-02FB-1212BCB2D410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390">
              <a:extLst>
                <a:ext uri="{FF2B5EF4-FFF2-40B4-BE49-F238E27FC236}">
                  <a16:creationId xmlns:a16="http://schemas.microsoft.com/office/drawing/2014/main" id="{D5F1655B-2724-A9AC-F55F-CF046D635854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391">
              <a:extLst>
                <a:ext uri="{FF2B5EF4-FFF2-40B4-BE49-F238E27FC236}">
                  <a16:creationId xmlns:a16="http://schemas.microsoft.com/office/drawing/2014/main" id="{20DFB090-F352-6EE1-A493-3D63C886D49B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Shape 293">
            <a:extLst>
              <a:ext uri="{FF2B5EF4-FFF2-40B4-BE49-F238E27FC236}">
                <a16:creationId xmlns:a16="http://schemas.microsoft.com/office/drawing/2014/main" id="{3910EEB3-7241-ECBE-C4E6-3A4246C3CB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88573" y="-34599"/>
            <a:ext cx="898313" cy="1026561"/>
            <a:chOff x="1300162" y="3487737"/>
            <a:chExt cx="1549499" cy="1976425"/>
          </a:xfrm>
        </p:grpSpPr>
        <p:sp>
          <p:nvSpPr>
            <p:cNvPr id="40" name="Shape 294">
              <a:extLst>
                <a:ext uri="{FF2B5EF4-FFF2-40B4-BE49-F238E27FC236}">
                  <a16:creationId xmlns:a16="http://schemas.microsoft.com/office/drawing/2014/main" id="{CD6B0385-DB23-7B14-7614-FCFA6A7257E0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295">
              <a:extLst>
                <a:ext uri="{FF2B5EF4-FFF2-40B4-BE49-F238E27FC236}">
                  <a16:creationId xmlns:a16="http://schemas.microsoft.com/office/drawing/2014/main" id="{D4F3E17E-2128-6693-CFCD-135FD4D17EA1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96">
              <a:extLst>
                <a:ext uri="{FF2B5EF4-FFF2-40B4-BE49-F238E27FC236}">
                  <a16:creationId xmlns:a16="http://schemas.microsoft.com/office/drawing/2014/main" id="{161DCE85-55A7-05A7-3AEC-86E6D1BA70D4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297">
              <a:extLst>
                <a:ext uri="{FF2B5EF4-FFF2-40B4-BE49-F238E27FC236}">
                  <a16:creationId xmlns:a16="http://schemas.microsoft.com/office/drawing/2014/main" id="{54E568DA-E0ED-083F-DD61-6CD95F96A74E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298">
              <a:extLst>
                <a:ext uri="{FF2B5EF4-FFF2-40B4-BE49-F238E27FC236}">
                  <a16:creationId xmlns:a16="http://schemas.microsoft.com/office/drawing/2014/main" id="{855F8615-8192-9166-DBBE-2096C67A2298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299">
              <a:extLst>
                <a:ext uri="{FF2B5EF4-FFF2-40B4-BE49-F238E27FC236}">
                  <a16:creationId xmlns:a16="http://schemas.microsoft.com/office/drawing/2014/main" id="{4AD6E646-F815-A9FD-665A-A9A41652D4B4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0">
              <a:extLst>
                <a:ext uri="{FF2B5EF4-FFF2-40B4-BE49-F238E27FC236}">
                  <a16:creationId xmlns:a16="http://schemas.microsoft.com/office/drawing/2014/main" id="{B55368C6-D970-8BF5-EB73-056A7F76E849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1">
              <a:extLst>
                <a:ext uri="{FF2B5EF4-FFF2-40B4-BE49-F238E27FC236}">
                  <a16:creationId xmlns:a16="http://schemas.microsoft.com/office/drawing/2014/main" id="{EF725D78-DDB5-B7AF-292C-1D68BD8E4A22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2">
              <a:extLst>
                <a:ext uri="{FF2B5EF4-FFF2-40B4-BE49-F238E27FC236}">
                  <a16:creationId xmlns:a16="http://schemas.microsoft.com/office/drawing/2014/main" id="{F9AA2172-54C8-012F-4690-D8BEF2EC0FC0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3">
              <a:extLst>
                <a:ext uri="{FF2B5EF4-FFF2-40B4-BE49-F238E27FC236}">
                  <a16:creationId xmlns:a16="http://schemas.microsoft.com/office/drawing/2014/main" id="{BDA6D9F7-E6DD-CD7C-FBCB-76EE58F8A287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4">
              <a:extLst>
                <a:ext uri="{FF2B5EF4-FFF2-40B4-BE49-F238E27FC236}">
                  <a16:creationId xmlns:a16="http://schemas.microsoft.com/office/drawing/2014/main" id="{2392C23F-F1EC-AE03-4B93-00231FDAAFBE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05">
              <a:extLst>
                <a:ext uri="{FF2B5EF4-FFF2-40B4-BE49-F238E27FC236}">
                  <a16:creationId xmlns:a16="http://schemas.microsoft.com/office/drawing/2014/main" id="{0C2D65C8-9D73-3724-86DD-260735A915CC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06">
              <a:extLst>
                <a:ext uri="{FF2B5EF4-FFF2-40B4-BE49-F238E27FC236}">
                  <a16:creationId xmlns:a16="http://schemas.microsoft.com/office/drawing/2014/main" id="{62E0D805-4DAC-04B0-A6C1-4583CDEDD565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07">
              <a:extLst>
                <a:ext uri="{FF2B5EF4-FFF2-40B4-BE49-F238E27FC236}">
                  <a16:creationId xmlns:a16="http://schemas.microsoft.com/office/drawing/2014/main" id="{A58CA32B-9EE3-A9E6-8527-BCFA17F3BF33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08">
              <a:extLst>
                <a:ext uri="{FF2B5EF4-FFF2-40B4-BE49-F238E27FC236}">
                  <a16:creationId xmlns:a16="http://schemas.microsoft.com/office/drawing/2014/main" id="{DE9CBAAC-6D4C-96A1-DAD4-74F22DE08143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09">
              <a:extLst>
                <a:ext uri="{FF2B5EF4-FFF2-40B4-BE49-F238E27FC236}">
                  <a16:creationId xmlns:a16="http://schemas.microsoft.com/office/drawing/2014/main" id="{B6E1EB05-EBBB-E09C-A8C5-A8412936F019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0">
              <a:extLst>
                <a:ext uri="{FF2B5EF4-FFF2-40B4-BE49-F238E27FC236}">
                  <a16:creationId xmlns:a16="http://schemas.microsoft.com/office/drawing/2014/main" id="{09982026-0E96-44C3-216A-70DFB93AF711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1">
              <a:extLst>
                <a:ext uri="{FF2B5EF4-FFF2-40B4-BE49-F238E27FC236}">
                  <a16:creationId xmlns:a16="http://schemas.microsoft.com/office/drawing/2014/main" id="{6615A89B-585B-AAF2-5953-2D43473E0386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2">
              <a:extLst>
                <a:ext uri="{FF2B5EF4-FFF2-40B4-BE49-F238E27FC236}">
                  <a16:creationId xmlns:a16="http://schemas.microsoft.com/office/drawing/2014/main" id="{AF919578-AFDD-0761-8D8B-061F53F69F85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3">
              <a:extLst>
                <a:ext uri="{FF2B5EF4-FFF2-40B4-BE49-F238E27FC236}">
                  <a16:creationId xmlns:a16="http://schemas.microsoft.com/office/drawing/2014/main" id="{1A6F1E4F-9E4E-4F95-383F-90EBE45B2A18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4">
              <a:extLst>
                <a:ext uri="{FF2B5EF4-FFF2-40B4-BE49-F238E27FC236}">
                  <a16:creationId xmlns:a16="http://schemas.microsoft.com/office/drawing/2014/main" id="{66C86C70-E7D9-BA9A-0819-72E1CFCD4A70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15">
              <a:extLst>
                <a:ext uri="{FF2B5EF4-FFF2-40B4-BE49-F238E27FC236}">
                  <a16:creationId xmlns:a16="http://schemas.microsoft.com/office/drawing/2014/main" id="{933F8DC8-ECAD-C4E5-7BF0-F1310748A30A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16">
              <a:extLst>
                <a:ext uri="{FF2B5EF4-FFF2-40B4-BE49-F238E27FC236}">
                  <a16:creationId xmlns:a16="http://schemas.microsoft.com/office/drawing/2014/main" id="{E8206FC8-D7C8-56BB-4A0B-EB31D35B76D9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17">
              <a:extLst>
                <a:ext uri="{FF2B5EF4-FFF2-40B4-BE49-F238E27FC236}">
                  <a16:creationId xmlns:a16="http://schemas.microsoft.com/office/drawing/2014/main" id="{3722296D-724A-00AA-645A-31F0CA247E98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18">
              <a:extLst>
                <a:ext uri="{FF2B5EF4-FFF2-40B4-BE49-F238E27FC236}">
                  <a16:creationId xmlns:a16="http://schemas.microsoft.com/office/drawing/2014/main" id="{A7B46B44-3BE5-9315-8168-54769B165DD5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19">
              <a:extLst>
                <a:ext uri="{FF2B5EF4-FFF2-40B4-BE49-F238E27FC236}">
                  <a16:creationId xmlns:a16="http://schemas.microsoft.com/office/drawing/2014/main" id="{367CB9C6-6259-01C7-F086-4B7712A20A45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0">
              <a:extLst>
                <a:ext uri="{FF2B5EF4-FFF2-40B4-BE49-F238E27FC236}">
                  <a16:creationId xmlns:a16="http://schemas.microsoft.com/office/drawing/2014/main" id="{14EAE981-AC3E-17C9-FD16-7CF3895F8B33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1">
              <a:extLst>
                <a:ext uri="{FF2B5EF4-FFF2-40B4-BE49-F238E27FC236}">
                  <a16:creationId xmlns:a16="http://schemas.microsoft.com/office/drawing/2014/main" id="{EF7929A1-7F40-6B5E-0BD1-2FF390873B82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2">
              <a:extLst>
                <a:ext uri="{FF2B5EF4-FFF2-40B4-BE49-F238E27FC236}">
                  <a16:creationId xmlns:a16="http://schemas.microsoft.com/office/drawing/2014/main" id="{72D7C31C-1838-D0AC-F2E9-68261EF698DB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23">
              <a:extLst>
                <a:ext uri="{FF2B5EF4-FFF2-40B4-BE49-F238E27FC236}">
                  <a16:creationId xmlns:a16="http://schemas.microsoft.com/office/drawing/2014/main" id="{47EDDE11-4C0E-26DB-A2A8-9CDF8E617AE5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24">
              <a:extLst>
                <a:ext uri="{FF2B5EF4-FFF2-40B4-BE49-F238E27FC236}">
                  <a16:creationId xmlns:a16="http://schemas.microsoft.com/office/drawing/2014/main" id="{416A5D22-C336-B71E-EEB5-9E060E76D696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25">
              <a:extLst>
                <a:ext uri="{FF2B5EF4-FFF2-40B4-BE49-F238E27FC236}">
                  <a16:creationId xmlns:a16="http://schemas.microsoft.com/office/drawing/2014/main" id="{B8A0B771-B0A6-A4C7-F1E4-2897E5493121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26">
              <a:extLst>
                <a:ext uri="{FF2B5EF4-FFF2-40B4-BE49-F238E27FC236}">
                  <a16:creationId xmlns:a16="http://schemas.microsoft.com/office/drawing/2014/main" id="{B06FCB48-4532-8195-90AD-B127C3205405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327">
              <a:extLst>
                <a:ext uri="{FF2B5EF4-FFF2-40B4-BE49-F238E27FC236}">
                  <a16:creationId xmlns:a16="http://schemas.microsoft.com/office/drawing/2014/main" id="{F2567A5A-669E-9CCC-2F91-94FF0C38BD3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0B7F2-6952-821E-2D33-0FDCABBD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237" y="1176914"/>
            <a:ext cx="4523965" cy="3004185"/>
          </a:xfrm>
        </p:spPr>
        <p:txBody>
          <a:bodyPr/>
          <a:lstStyle>
            <a:lvl1pPr algn="ctr">
              <a:defRPr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0A815AA-2F55-7475-8B80-C0AC6008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65" y="1251283"/>
            <a:ext cx="4886674" cy="4853459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643E4F2-2EB3-1D95-AECD-243E8B1C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F30C-F8B8-4780-B50F-289266FDCAEA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E451E77-6FD1-B900-F109-AB7E636F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2F47EE4-AF55-8AA5-8E09-3EACCB8F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811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Назва та вміст">
    <p:bg>
      <p:bgPr>
        <a:solidFill>
          <a:srgbClr val="FC8C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293">
            <a:extLst>
              <a:ext uri="{FF2B5EF4-FFF2-40B4-BE49-F238E27FC236}">
                <a16:creationId xmlns:a16="http://schemas.microsoft.com/office/drawing/2014/main" id="{3910EEB3-7241-ECBE-C4E6-3A4246C3CB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78756" y="-50452"/>
            <a:ext cx="898313" cy="1026561"/>
            <a:chOff x="1300162" y="3487737"/>
            <a:chExt cx="1549499" cy="1976425"/>
          </a:xfrm>
        </p:grpSpPr>
        <p:sp>
          <p:nvSpPr>
            <p:cNvPr id="40" name="Shape 294">
              <a:extLst>
                <a:ext uri="{FF2B5EF4-FFF2-40B4-BE49-F238E27FC236}">
                  <a16:creationId xmlns:a16="http://schemas.microsoft.com/office/drawing/2014/main" id="{CD6B0385-DB23-7B14-7614-FCFA6A7257E0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295">
              <a:extLst>
                <a:ext uri="{FF2B5EF4-FFF2-40B4-BE49-F238E27FC236}">
                  <a16:creationId xmlns:a16="http://schemas.microsoft.com/office/drawing/2014/main" id="{D4F3E17E-2128-6693-CFCD-135FD4D17EA1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96">
              <a:extLst>
                <a:ext uri="{FF2B5EF4-FFF2-40B4-BE49-F238E27FC236}">
                  <a16:creationId xmlns:a16="http://schemas.microsoft.com/office/drawing/2014/main" id="{161DCE85-55A7-05A7-3AEC-86E6D1BA70D4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297">
              <a:extLst>
                <a:ext uri="{FF2B5EF4-FFF2-40B4-BE49-F238E27FC236}">
                  <a16:creationId xmlns:a16="http://schemas.microsoft.com/office/drawing/2014/main" id="{54E568DA-E0ED-083F-DD61-6CD95F96A74E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298">
              <a:extLst>
                <a:ext uri="{FF2B5EF4-FFF2-40B4-BE49-F238E27FC236}">
                  <a16:creationId xmlns:a16="http://schemas.microsoft.com/office/drawing/2014/main" id="{855F8615-8192-9166-DBBE-2096C67A2298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299">
              <a:extLst>
                <a:ext uri="{FF2B5EF4-FFF2-40B4-BE49-F238E27FC236}">
                  <a16:creationId xmlns:a16="http://schemas.microsoft.com/office/drawing/2014/main" id="{4AD6E646-F815-A9FD-665A-A9A41652D4B4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0">
              <a:extLst>
                <a:ext uri="{FF2B5EF4-FFF2-40B4-BE49-F238E27FC236}">
                  <a16:creationId xmlns:a16="http://schemas.microsoft.com/office/drawing/2014/main" id="{B55368C6-D970-8BF5-EB73-056A7F76E849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1">
              <a:extLst>
                <a:ext uri="{FF2B5EF4-FFF2-40B4-BE49-F238E27FC236}">
                  <a16:creationId xmlns:a16="http://schemas.microsoft.com/office/drawing/2014/main" id="{EF725D78-DDB5-B7AF-292C-1D68BD8E4A22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2">
              <a:extLst>
                <a:ext uri="{FF2B5EF4-FFF2-40B4-BE49-F238E27FC236}">
                  <a16:creationId xmlns:a16="http://schemas.microsoft.com/office/drawing/2014/main" id="{F9AA2172-54C8-012F-4690-D8BEF2EC0FC0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3">
              <a:extLst>
                <a:ext uri="{FF2B5EF4-FFF2-40B4-BE49-F238E27FC236}">
                  <a16:creationId xmlns:a16="http://schemas.microsoft.com/office/drawing/2014/main" id="{BDA6D9F7-E6DD-CD7C-FBCB-76EE58F8A287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4">
              <a:extLst>
                <a:ext uri="{FF2B5EF4-FFF2-40B4-BE49-F238E27FC236}">
                  <a16:creationId xmlns:a16="http://schemas.microsoft.com/office/drawing/2014/main" id="{2392C23F-F1EC-AE03-4B93-00231FDAAFBE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05">
              <a:extLst>
                <a:ext uri="{FF2B5EF4-FFF2-40B4-BE49-F238E27FC236}">
                  <a16:creationId xmlns:a16="http://schemas.microsoft.com/office/drawing/2014/main" id="{0C2D65C8-9D73-3724-86DD-260735A915CC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06">
              <a:extLst>
                <a:ext uri="{FF2B5EF4-FFF2-40B4-BE49-F238E27FC236}">
                  <a16:creationId xmlns:a16="http://schemas.microsoft.com/office/drawing/2014/main" id="{62E0D805-4DAC-04B0-A6C1-4583CDEDD565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07">
              <a:extLst>
                <a:ext uri="{FF2B5EF4-FFF2-40B4-BE49-F238E27FC236}">
                  <a16:creationId xmlns:a16="http://schemas.microsoft.com/office/drawing/2014/main" id="{A58CA32B-9EE3-A9E6-8527-BCFA17F3BF33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08">
              <a:extLst>
                <a:ext uri="{FF2B5EF4-FFF2-40B4-BE49-F238E27FC236}">
                  <a16:creationId xmlns:a16="http://schemas.microsoft.com/office/drawing/2014/main" id="{DE9CBAAC-6D4C-96A1-DAD4-74F22DE08143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09">
              <a:extLst>
                <a:ext uri="{FF2B5EF4-FFF2-40B4-BE49-F238E27FC236}">
                  <a16:creationId xmlns:a16="http://schemas.microsoft.com/office/drawing/2014/main" id="{B6E1EB05-EBBB-E09C-A8C5-A8412936F019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0">
              <a:extLst>
                <a:ext uri="{FF2B5EF4-FFF2-40B4-BE49-F238E27FC236}">
                  <a16:creationId xmlns:a16="http://schemas.microsoft.com/office/drawing/2014/main" id="{09982026-0E96-44C3-216A-70DFB93AF711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1">
              <a:extLst>
                <a:ext uri="{FF2B5EF4-FFF2-40B4-BE49-F238E27FC236}">
                  <a16:creationId xmlns:a16="http://schemas.microsoft.com/office/drawing/2014/main" id="{6615A89B-585B-AAF2-5953-2D43473E0386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2">
              <a:extLst>
                <a:ext uri="{FF2B5EF4-FFF2-40B4-BE49-F238E27FC236}">
                  <a16:creationId xmlns:a16="http://schemas.microsoft.com/office/drawing/2014/main" id="{AF919578-AFDD-0761-8D8B-061F53F69F85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3">
              <a:extLst>
                <a:ext uri="{FF2B5EF4-FFF2-40B4-BE49-F238E27FC236}">
                  <a16:creationId xmlns:a16="http://schemas.microsoft.com/office/drawing/2014/main" id="{1A6F1E4F-9E4E-4F95-383F-90EBE45B2A18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4">
              <a:extLst>
                <a:ext uri="{FF2B5EF4-FFF2-40B4-BE49-F238E27FC236}">
                  <a16:creationId xmlns:a16="http://schemas.microsoft.com/office/drawing/2014/main" id="{66C86C70-E7D9-BA9A-0819-72E1CFCD4A70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15">
              <a:extLst>
                <a:ext uri="{FF2B5EF4-FFF2-40B4-BE49-F238E27FC236}">
                  <a16:creationId xmlns:a16="http://schemas.microsoft.com/office/drawing/2014/main" id="{933F8DC8-ECAD-C4E5-7BF0-F1310748A30A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16">
              <a:extLst>
                <a:ext uri="{FF2B5EF4-FFF2-40B4-BE49-F238E27FC236}">
                  <a16:creationId xmlns:a16="http://schemas.microsoft.com/office/drawing/2014/main" id="{E8206FC8-D7C8-56BB-4A0B-EB31D35B76D9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17">
              <a:extLst>
                <a:ext uri="{FF2B5EF4-FFF2-40B4-BE49-F238E27FC236}">
                  <a16:creationId xmlns:a16="http://schemas.microsoft.com/office/drawing/2014/main" id="{3722296D-724A-00AA-645A-31F0CA247E98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18">
              <a:extLst>
                <a:ext uri="{FF2B5EF4-FFF2-40B4-BE49-F238E27FC236}">
                  <a16:creationId xmlns:a16="http://schemas.microsoft.com/office/drawing/2014/main" id="{A7B46B44-3BE5-9315-8168-54769B165DD5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19">
              <a:extLst>
                <a:ext uri="{FF2B5EF4-FFF2-40B4-BE49-F238E27FC236}">
                  <a16:creationId xmlns:a16="http://schemas.microsoft.com/office/drawing/2014/main" id="{367CB9C6-6259-01C7-F086-4B7712A20A45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0">
              <a:extLst>
                <a:ext uri="{FF2B5EF4-FFF2-40B4-BE49-F238E27FC236}">
                  <a16:creationId xmlns:a16="http://schemas.microsoft.com/office/drawing/2014/main" id="{14EAE981-AC3E-17C9-FD16-7CF3895F8B33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1">
              <a:extLst>
                <a:ext uri="{FF2B5EF4-FFF2-40B4-BE49-F238E27FC236}">
                  <a16:creationId xmlns:a16="http://schemas.microsoft.com/office/drawing/2014/main" id="{EF7929A1-7F40-6B5E-0BD1-2FF390873B82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2">
              <a:extLst>
                <a:ext uri="{FF2B5EF4-FFF2-40B4-BE49-F238E27FC236}">
                  <a16:creationId xmlns:a16="http://schemas.microsoft.com/office/drawing/2014/main" id="{72D7C31C-1838-D0AC-F2E9-68261EF698DB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23">
              <a:extLst>
                <a:ext uri="{FF2B5EF4-FFF2-40B4-BE49-F238E27FC236}">
                  <a16:creationId xmlns:a16="http://schemas.microsoft.com/office/drawing/2014/main" id="{47EDDE11-4C0E-26DB-A2A8-9CDF8E617AE5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24">
              <a:extLst>
                <a:ext uri="{FF2B5EF4-FFF2-40B4-BE49-F238E27FC236}">
                  <a16:creationId xmlns:a16="http://schemas.microsoft.com/office/drawing/2014/main" id="{416A5D22-C336-B71E-EEB5-9E060E76D696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25">
              <a:extLst>
                <a:ext uri="{FF2B5EF4-FFF2-40B4-BE49-F238E27FC236}">
                  <a16:creationId xmlns:a16="http://schemas.microsoft.com/office/drawing/2014/main" id="{B8A0B771-B0A6-A4C7-F1E4-2897E5493121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26">
              <a:extLst>
                <a:ext uri="{FF2B5EF4-FFF2-40B4-BE49-F238E27FC236}">
                  <a16:creationId xmlns:a16="http://schemas.microsoft.com/office/drawing/2014/main" id="{B06FCB48-4532-8195-90AD-B127C3205405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327">
              <a:extLst>
                <a:ext uri="{FF2B5EF4-FFF2-40B4-BE49-F238E27FC236}">
                  <a16:creationId xmlns:a16="http://schemas.microsoft.com/office/drawing/2014/main" id="{F2567A5A-669E-9CCC-2F91-94FF0C38BD3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Shape 330">
            <a:extLst>
              <a:ext uri="{FF2B5EF4-FFF2-40B4-BE49-F238E27FC236}">
                <a16:creationId xmlns:a16="http://schemas.microsoft.com/office/drawing/2014/main" id="{DAD4CDC5-5818-F676-8CD9-3D6CFA871C74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222239" y="260907"/>
            <a:ext cx="1825200" cy="2160000"/>
            <a:chOff x="1384300" y="1439862"/>
            <a:chExt cx="1433400" cy="1697137"/>
          </a:xfrm>
        </p:grpSpPr>
        <p:sp>
          <p:nvSpPr>
            <p:cNvPr id="9" name="Shape 331">
              <a:extLst>
                <a:ext uri="{FF2B5EF4-FFF2-40B4-BE49-F238E27FC236}">
                  <a16:creationId xmlns:a16="http://schemas.microsoft.com/office/drawing/2014/main" id="{81AA2D80-1C4F-1755-14AA-67791ADF694E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332">
              <a:extLst>
                <a:ext uri="{FF2B5EF4-FFF2-40B4-BE49-F238E27FC236}">
                  <a16:creationId xmlns:a16="http://schemas.microsoft.com/office/drawing/2014/main" id="{47A5200E-4549-91DD-09A9-FD47C4B9A796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333">
              <a:extLst>
                <a:ext uri="{FF2B5EF4-FFF2-40B4-BE49-F238E27FC236}">
                  <a16:creationId xmlns:a16="http://schemas.microsoft.com/office/drawing/2014/main" id="{BCDB5F6A-787B-C438-58BE-CBD0E2E99F7B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334">
              <a:extLst>
                <a:ext uri="{FF2B5EF4-FFF2-40B4-BE49-F238E27FC236}">
                  <a16:creationId xmlns:a16="http://schemas.microsoft.com/office/drawing/2014/main" id="{8285DB72-E541-CC75-A189-58AF55107966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335">
              <a:extLst>
                <a:ext uri="{FF2B5EF4-FFF2-40B4-BE49-F238E27FC236}">
                  <a16:creationId xmlns:a16="http://schemas.microsoft.com/office/drawing/2014/main" id="{85A331FE-AE48-0C43-B88B-49E52BB60A3C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36">
              <a:extLst>
                <a:ext uri="{FF2B5EF4-FFF2-40B4-BE49-F238E27FC236}">
                  <a16:creationId xmlns:a16="http://schemas.microsoft.com/office/drawing/2014/main" id="{8A47B375-DA10-54BF-0D00-B34D128088DC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37">
              <a:extLst>
                <a:ext uri="{FF2B5EF4-FFF2-40B4-BE49-F238E27FC236}">
                  <a16:creationId xmlns:a16="http://schemas.microsoft.com/office/drawing/2014/main" id="{F8B6F4F0-E8E2-FF52-2255-FD73F72DBCDC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38">
              <a:extLst>
                <a:ext uri="{FF2B5EF4-FFF2-40B4-BE49-F238E27FC236}">
                  <a16:creationId xmlns:a16="http://schemas.microsoft.com/office/drawing/2014/main" id="{42A823F2-37E4-A733-B568-FE3D3D2FC139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39">
              <a:extLst>
                <a:ext uri="{FF2B5EF4-FFF2-40B4-BE49-F238E27FC236}">
                  <a16:creationId xmlns:a16="http://schemas.microsoft.com/office/drawing/2014/main" id="{CAEB5B12-FF03-2EE6-39F7-DDFF4223DB4F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40">
              <a:extLst>
                <a:ext uri="{FF2B5EF4-FFF2-40B4-BE49-F238E27FC236}">
                  <a16:creationId xmlns:a16="http://schemas.microsoft.com/office/drawing/2014/main" id="{9A13D941-4C89-A576-45B9-2A29D65DD753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41">
              <a:extLst>
                <a:ext uri="{FF2B5EF4-FFF2-40B4-BE49-F238E27FC236}">
                  <a16:creationId xmlns:a16="http://schemas.microsoft.com/office/drawing/2014/main" id="{F7099E42-30E8-C88D-FE1E-805D2A268ED7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42">
              <a:extLst>
                <a:ext uri="{FF2B5EF4-FFF2-40B4-BE49-F238E27FC236}">
                  <a16:creationId xmlns:a16="http://schemas.microsoft.com/office/drawing/2014/main" id="{DB761AD7-4F61-5CB3-90FD-0D8819A9469A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43">
              <a:extLst>
                <a:ext uri="{FF2B5EF4-FFF2-40B4-BE49-F238E27FC236}">
                  <a16:creationId xmlns:a16="http://schemas.microsoft.com/office/drawing/2014/main" id="{AE64003C-F63C-372B-A415-C0CE0178CB42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44">
              <a:extLst>
                <a:ext uri="{FF2B5EF4-FFF2-40B4-BE49-F238E27FC236}">
                  <a16:creationId xmlns:a16="http://schemas.microsoft.com/office/drawing/2014/main" id="{53CDDC2E-8D1A-3623-247B-B218E0338C4C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45">
              <a:extLst>
                <a:ext uri="{FF2B5EF4-FFF2-40B4-BE49-F238E27FC236}">
                  <a16:creationId xmlns:a16="http://schemas.microsoft.com/office/drawing/2014/main" id="{364E4F86-D451-1941-2E48-830F5C31AB84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46">
              <a:extLst>
                <a:ext uri="{FF2B5EF4-FFF2-40B4-BE49-F238E27FC236}">
                  <a16:creationId xmlns:a16="http://schemas.microsoft.com/office/drawing/2014/main" id="{8C033518-4A99-8B96-1334-B6A10468355D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47">
              <a:extLst>
                <a:ext uri="{FF2B5EF4-FFF2-40B4-BE49-F238E27FC236}">
                  <a16:creationId xmlns:a16="http://schemas.microsoft.com/office/drawing/2014/main" id="{29235727-1D64-0601-8989-E12F44DEF3D1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48">
              <a:extLst>
                <a:ext uri="{FF2B5EF4-FFF2-40B4-BE49-F238E27FC236}">
                  <a16:creationId xmlns:a16="http://schemas.microsoft.com/office/drawing/2014/main" id="{5C0D0B76-DAC3-AADE-82E3-E51EC6F10DC1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49">
              <a:extLst>
                <a:ext uri="{FF2B5EF4-FFF2-40B4-BE49-F238E27FC236}">
                  <a16:creationId xmlns:a16="http://schemas.microsoft.com/office/drawing/2014/main" id="{5CE80FD4-A3A2-8BAD-023C-B68EDD2E8B11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50">
              <a:extLst>
                <a:ext uri="{FF2B5EF4-FFF2-40B4-BE49-F238E27FC236}">
                  <a16:creationId xmlns:a16="http://schemas.microsoft.com/office/drawing/2014/main" id="{35218392-51D4-37B5-F2A7-D828F379EEEC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51">
              <a:extLst>
                <a:ext uri="{FF2B5EF4-FFF2-40B4-BE49-F238E27FC236}">
                  <a16:creationId xmlns:a16="http://schemas.microsoft.com/office/drawing/2014/main" id="{2D1EEBE3-902A-18ED-7C31-C68EFBE80FBE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52">
              <a:extLst>
                <a:ext uri="{FF2B5EF4-FFF2-40B4-BE49-F238E27FC236}">
                  <a16:creationId xmlns:a16="http://schemas.microsoft.com/office/drawing/2014/main" id="{28AC30B7-7911-F4DD-F77D-B949DB931BC4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53">
              <a:extLst>
                <a:ext uri="{FF2B5EF4-FFF2-40B4-BE49-F238E27FC236}">
                  <a16:creationId xmlns:a16="http://schemas.microsoft.com/office/drawing/2014/main" id="{88EAA49F-AA74-0315-FBEB-62FDF2E99224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54">
              <a:extLst>
                <a:ext uri="{FF2B5EF4-FFF2-40B4-BE49-F238E27FC236}">
                  <a16:creationId xmlns:a16="http://schemas.microsoft.com/office/drawing/2014/main" id="{80569FC4-407E-30C9-9F24-44813482E51E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55">
              <a:extLst>
                <a:ext uri="{FF2B5EF4-FFF2-40B4-BE49-F238E27FC236}">
                  <a16:creationId xmlns:a16="http://schemas.microsoft.com/office/drawing/2014/main" id="{D1623C6C-DF42-5D1B-29A0-2A5048C72AAC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56">
              <a:extLst>
                <a:ext uri="{FF2B5EF4-FFF2-40B4-BE49-F238E27FC236}">
                  <a16:creationId xmlns:a16="http://schemas.microsoft.com/office/drawing/2014/main" id="{94847D6F-DC81-CCB5-D825-C6BDA278BABF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7">
              <a:extLst>
                <a:ext uri="{FF2B5EF4-FFF2-40B4-BE49-F238E27FC236}">
                  <a16:creationId xmlns:a16="http://schemas.microsoft.com/office/drawing/2014/main" id="{ED9CB89B-2EE6-5E8B-FC02-8D148E0168EB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58">
              <a:extLst>
                <a:ext uri="{FF2B5EF4-FFF2-40B4-BE49-F238E27FC236}">
                  <a16:creationId xmlns:a16="http://schemas.microsoft.com/office/drawing/2014/main" id="{FE8CA047-6976-A80A-E064-5D395B48793C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59">
              <a:extLst>
                <a:ext uri="{FF2B5EF4-FFF2-40B4-BE49-F238E27FC236}">
                  <a16:creationId xmlns:a16="http://schemas.microsoft.com/office/drawing/2014/main" id="{22A1CE6C-5788-1D68-5B04-F060751A025A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60">
              <a:extLst>
                <a:ext uri="{FF2B5EF4-FFF2-40B4-BE49-F238E27FC236}">
                  <a16:creationId xmlns:a16="http://schemas.microsoft.com/office/drawing/2014/main" id="{E3F96A00-68C7-0740-D8F1-E76827F948D6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Shape 16">
            <a:extLst>
              <a:ext uri="{FF2B5EF4-FFF2-40B4-BE49-F238E27FC236}">
                <a16:creationId xmlns:a16="http://schemas.microsoft.com/office/drawing/2014/main" id="{351F487A-EAE3-757F-08B4-6F043180BA07}"/>
              </a:ext>
            </a:extLst>
          </p:cNvPr>
          <p:cNvSpPr/>
          <p:nvPr userDrawn="1"/>
        </p:nvSpPr>
        <p:spPr>
          <a:xfrm rot="169468" flipH="1">
            <a:off x="2387767" y="724227"/>
            <a:ext cx="3716766" cy="2849483"/>
          </a:xfrm>
          <a:prstGeom prst="wedgeEllipseCallout">
            <a:avLst>
              <a:gd name="adj1" fmla="val 68629"/>
              <a:gd name="adj2" fmla="val -17492"/>
            </a:avLst>
          </a:prstGeom>
          <a:solidFill>
            <a:srgbClr val="FFFFFF"/>
          </a:solidFill>
          <a:ln w="762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0B7F2-6952-821E-2D33-0FDCABBD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6" y="917039"/>
            <a:ext cx="4651399" cy="2511961"/>
          </a:xfrm>
        </p:spPr>
        <p:txBody>
          <a:bodyPr/>
          <a:lstStyle>
            <a:lvl1pPr algn="ctr">
              <a:defRPr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0A815AA-2F55-7475-8B80-C0AC6008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88" y="1175932"/>
            <a:ext cx="4715581" cy="5016621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643E4F2-2EB3-1D95-AECD-243E8B1C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194-0E7F-4193-B03A-15BA61C06369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E451E77-6FD1-B900-F109-AB7E636F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2F47EE4-AF55-8AA5-8E09-3EACCB8F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137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Назва та вміст">
    <p:bg>
      <p:bgPr>
        <a:solidFill>
          <a:srgbClr val="FC8C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293">
            <a:extLst>
              <a:ext uri="{FF2B5EF4-FFF2-40B4-BE49-F238E27FC236}">
                <a16:creationId xmlns:a16="http://schemas.microsoft.com/office/drawing/2014/main" id="{3910EEB3-7241-ECBE-C4E6-3A4246C3CB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78756" y="-40277"/>
            <a:ext cx="898313" cy="1026561"/>
            <a:chOff x="1300162" y="3487737"/>
            <a:chExt cx="1549499" cy="1976425"/>
          </a:xfrm>
        </p:grpSpPr>
        <p:sp>
          <p:nvSpPr>
            <p:cNvPr id="40" name="Shape 294">
              <a:extLst>
                <a:ext uri="{FF2B5EF4-FFF2-40B4-BE49-F238E27FC236}">
                  <a16:creationId xmlns:a16="http://schemas.microsoft.com/office/drawing/2014/main" id="{CD6B0385-DB23-7B14-7614-FCFA6A7257E0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295">
              <a:extLst>
                <a:ext uri="{FF2B5EF4-FFF2-40B4-BE49-F238E27FC236}">
                  <a16:creationId xmlns:a16="http://schemas.microsoft.com/office/drawing/2014/main" id="{D4F3E17E-2128-6693-CFCD-135FD4D17EA1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96">
              <a:extLst>
                <a:ext uri="{FF2B5EF4-FFF2-40B4-BE49-F238E27FC236}">
                  <a16:creationId xmlns:a16="http://schemas.microsoft.com/office/drawing/2014/main" id="{161DCE85-55A7-05A7-3AEC-86E6D1BA70D4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297">
              <a:extLst>
                <a:ext uri="{FF2B5EF4-FFF2-40B4-BE49-F238E27FC236}">
                  <a16:creationId xmlns:a16="http://schemas.microsoft.com/office/drawing/2014/main" id="{54E568DA-E0ED-083F-DD61-6CD95F96A74E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298">
              <a:extLst>
                <a:ext uri="{FF2B5EF4-FFF2-40B4-BE49-F238E27FC236}">
                  <a16:creationId xmlns:a16="http://schemas.microsoft.com/office/drawing/2014/main" id="{855F8615-8192-9166-DBBE-2096C67A2298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299">
              <a:extLst>
                <a:ext uri="{FF2B5EF4-FFF2-40B4-BE49-F238E27FC236}">
                  <a16:creationId xmlns:a16="http://schemas.microsoft.com/office/drawing/2014/main" id="{4AD6E646-F815-A9FD-665A-A9A41652D4B4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0">
              <a:extLst>
                <a:ext uri="{FF2B5EF4-FFF2-40B4-BE49-F238E27FC236}">
                  <a16:creationId xmlns:a16="http://schemas.microsoft.com/office/drawing/2014/main" id="{B55368C6-D970-8BF5-EB73-056A7F76E849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1">
              <a:extLst>
                <a:ext uri="{FF2B5EF4-FFF2-40B4-BE49-F238E27FC236}">
                  <a16:creationId xmlns:a16="http://schemas.microsoft.com/office/drawing/2014/main" id="{EF725D78-DDB5-B7AF-292C-1D68BD8E4A22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2">
              <a:extLst>
                <a:ext uri="{FF2B5EF4-FFF2-40B4-BE49-F238E27FC236}">
                  <a16:creationId xmlns:a16="http://schemas.microsoft.com/office/drawing/2014/main" id="{F9AA2172-54C8-012F-4690-D8BEF2EC0FC0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3">
              <a:extLst>
                <a:ext uri="{FF2B5EF4-FFF2-40B4-BE49-F238E27FC236}">
                  <a16:creationId xmlns:a16="http://schemas.microsoft.com/office/drawing/2014/main" id="{BDA6D9F7-E6DD-CD7C-FBCB-76EE58F8A287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4">
              <a:extLst>
                <a:ext uri="{FF2B5EF4-FFF2-40B4-BE49-F238E27FC236}">
                  <a16:creationId xmlns:a16="http://schemas.microsoft.com/office/drawing/2014/main" id="{2392C23F-F1EC-AE03-4B93-00231FDAAFBE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05">
              <a:extLst>
                <a:ext uri="{FF2B5EF4-FFF2-40B4-BE49-F238E27FC236}">
                  <a16:creationId xmlns:a16="http://schemas.microsoft.com/office/drawing/2014/main" id="{0C2D65C8-9D73-3724-86DD-260735A915CC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06">
              <a:extLst>
                <a:ext uri="{FF2B5EF4-FFF2-40B4-BE49-F238E27FC236}">
                  <a16:creationId xmlns:a16="http://schemas.microsoft.com/office/drawing/2014/main" id="{62E0D805-4DAC-04B0-A6C1-4583CDEDD565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07">
              <a:extLst>
                <a:ext uri="{FF2B5EF4-FFF2-40B4-BE49-F238E27FC236}">
                  <a16:creationId xmlns:a16="http://schemas.microsoft.com/office/drawing/2014/main" id="{A58CA32B-9EE3-A9E6-8527-BCFA17F3BF33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08">
              <a:extLst>
                <a:ext uri="{FF2B5EF4-FFF2-40B4-BE49-F238E27FC236}">
                  <a16:creationId xmlns:a16="http://schemas.microsoft.com/office/drawing/2014/main" id="{DE9CBAAC-6D4C-96A1-DAD4-74F22DE08143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09">
              <a:extLst>
                <a:ext uri="{FF2B5EF4-FFF2-40B4-BE49-F238E27FC236}">
                  <a16:creationId xmlns:a16="http://schemas.microsoft.com/office/drawing/2014/main" id="{B6E1EB05-EBBB-E09C-A8C5-A8412936F019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0">
              <a:extLst>
                <a:ext uri="{FF2B5EF4-FFF2-40B4-BE49-F238E27FC236}">
                  <a16:creationId xmlns:a16="http://schemas.microsoft.com/office/drawing/2014/main" id="{09982026-0E96-44C3-216A-70DFB93AF711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1">
              <a:extLst>
                <a:ext uri="{FF2B5EF4-FFF2-40B4-BE49-F238E27FC236}">
                  <a16:creationId xmlns:a16="http://schemas.microsoft.com/office/drawing/2014/main" id="{6615A89B-585B-AAF2-5953-2D43473E0386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2">
              <a:extLst>
                <a:ext uri="{FF2B5EF4-FFF2-40B4-BE49-F238E27FC236}">
                  <a16:creationId xmlns:a16="http://schemas.microsoft.com/office/drawing/2014/main" id="{AF919578-AFDD-0761-8D8B-061F53F69F85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3">
              <a:extLst>
                <a:ext uri="{FF2B5EF4-FFF2-40B4-BE49-F238E27FC236}">
                  <a16:creationId xmlns:a16="http://schemas.microsoft.com/office/drawing/2014/main" id="{1A6F1E4F-9E4E-4F95-383F-90EBE45B2A18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4">
              <a:extLst>
                <a:ext uri="{FF2B5EF4-FFF2-40B4-BE49-F238E27FC236}">
                  <a16:creationId xmlns:a16="http://schemas.microsoft.com/office/drawing/2014/main" id="{66C86C70-E7D9-BA9A-0819-72E1CFCD4A70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15">
              <a:extLst>
                <a:ext uri="{FF2B5EF4-FFF2-40B4-BE49-F238E27FC236}">
                  <a16:creationId xmlns:a16="http://schemas.microsoft.com/office/drawing/2014/main" id="{933F8DC8-ECAD-C4E5-7BF0-F1310748A30A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16">
              <a:extLst>
                <a:ext uri="{FF2B5EF4-FFF2-40B4-BE49-F238E27FC236}">
                  <a16:creationId xmlns:a16="http://schemas.microsoft.com/office/drawing/2014/main" id="{E8206FC8-D7C8-56BB-4A0B-EB31D35B76D9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17">
              <a:extLst>
                <a:ext uri="{FF2B5EF4-FFF2-40B4-BE49-F238E27FC236}">
                  <a16:creationId xmlns:a16="http://schemas.microsoft.com/office/drawing/2014/main" id="{3722296D-724A-00AA-645A-31F0CA247E98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18">
              <a:extLst>
                <a:ext uri="{FF2B5EF4-FFF2-40B4-BE49-F238E27FC236}">
                  <a16:creationId xmlns:a16="http://schemas.microsoft.com/office/drawing/2014/main" id="{A7B46B44-3BE5-9315-8168-54769B165DD5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19">
              <a:extLst>
                <a:ext uri="{FF2B5EF4-FFF2-40B4-BE49-F238E27FC236}">
                  <a16:creationId xmlns:a16="http://schemas.microsoft.com/office/drawing/2014/main" id="{367CB9C6-6259-01C7-F086-4B7712A20A45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0">
              <a:extLst>
                <a:ext uri="{FF2B5EF4-FFF2-40B4-BE49-F238E27FC236}">
                  <a16:creationId xmlns:a16="http://schemas.microsoft.com/office/drawing/2014/main" id="{14EAE981-AC3E-17C9-FD16-7CF3895F8B33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1">
              <a:extLst>
                <a:ext uri="{FF2B5EF4-FFF2-40B4-BE49-F238E27FC236}">
                  <a16:creationId xmlns:a16="http://schemas.microsoft.com/office/drawing/2014/main" id="{EF7929A1-7F40-6B5E-0BD1-2FF390873B82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2">
              <a:extLst>
                <a:ext uri="{FF2B5EF4-FFF2-40B4-BE49-F238E27FC236}">
                  <a16:creationId xmlns:a16="http://schemas.microsoft.com/office/drawing/2014/main" id="{72D7C31C-1838-D0AC-F2E9-68261EF698DB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23">
              <a:extLst>
                <a:ext uri="{FF2B5EF4-FFF2-40B4-BE49-F238E27FC236}">
                  <a16:creationId xmlns:a16="http://schemas.microsoft.com/office/drawing/2014/main" id="{47EDDE11-4C0E-26DB-A2A8-9CDF8E617AE5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24">
              <a:extLst>
                <a:ext uri="{FF2B5EF4-FFF2-40B4-BE49-F238E27FC236}">
                  <a16:creationId xmlns:a16="http://schemas.microsoft.com/office/drawing/2014/main" id="{416A5D22-C336-B71E-EEB5-9E060E76D696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25">
              <a:extLst>
                <a:ext uri="{FF2B5EF4-FFF2-40B4-BE49-F238E27FC236}">
                  <a16:creationId xmlns:a16="http://schemas.microsoft.com/office/drawing/2014/main" id="{B8A0B771-B0A6-A4C7-F1E4-2897E5493121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26">
              <a:extLst>
                <a:ext uri="{FF2B5EF4-FFF2-40B4-BE49-F238E27FC236}">
                  <a16:creationId xmlns:a16="http://schemas.microsoft.com/office/drawing/2014/main" id="{B06FCB48-4532-8195-90AD-B127C3205405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327">
              <a:extLst>
                <a:ext uri="{FF2B5EF4-FFF2-40B4-BE49-F238E27FC236}">
                  <a16:creationId xmlns:a16="http://schemas.microsoft.com/office/drawing/2014/main" id="{F2567A5A-669E-9CCC-2F91-94FF0C38BD3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Shape 330">
            <a:extLst>
              <a:ext uri="{FF2B5EF4-FFF2-40B4-BE49-F238E27FC236}">
                <a16:creationId xmlns:a16="http://schemas.microsoft.com/office/drawing/2014/main" id="{DAD4CDC5-5818-F676-8CD9-3D6CFA871C74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222239" y="260907"/>
            <a:ext cx="1825200" cy="2160000"/>
            <a:chOff x="1384300" y="1439862"/>
            <a:chExt cx="1433400" cy="1697137"/>
          </a:xfrm>
        </p:grpSpPr>
        <p:sp>
          <p:nvSpPr>
            <p:cNvPr id="9" name="Shape 331">
              <a:extLst>
                <a:ext uri="{FF2B5EF4-FFF2-40B4-BE49-F238E27FC236}">
                  <a16:creationId xmlns:a16="http://schemas.microsoft.com/office/drawing/2014/main" id="{81AA2D80-1C4F-1755-14AA-67791ADF694E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332">
              <a:extLst>
                <a:ext uri="{FF2B5EF4-FFF2-40B4-BE49-F238E27FC236}">
                  <a16:creationId xmlns:a16="http://schemas.microsoft.com/office/drawing/2014/main" id="{47A5200E-4549-91DD-09A9-FD47C4B9A796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333">
              <a:extLst>
                <a:ext uri="{FF2B5EF4-FFF2-40B4-BE49-F238E27FC236}">
                  <a16:creationId xmlns:a16="http://schemas.microsoft.com/office/drawing/2014/main" id="{BCDB5F6A-787B-C438-58BE-CBD0E2E99F7B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334">
              <a:extLst>
                <a:ext uri="{FF2B5EF4-FFF2-40B4-BE49-F238E27FC236}">
                  <a16:creationId xmlns:a16="http://schemas.microsoft.com/office/drawing/2014/main" id="{8285DB72-E541-CC75-A189-58AF55107966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335">
              <a:extLst>
                <a:ext uri="{FF2B5EF4-FFF2-40B4-BE49-F238E27FC236}">
                  <a16:creationId xmlns:a16="http://schemas.microsoft.com/office/drawing/2014/main" id="{85A331FE-AE48-0C43-B88B-49E52BB60A3C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36">
              <a:extLst>
                <a:ext uri="{FF2B5EF4-FFF2-40B4-BE49-F238E27FC236}">
                  <a16:creationId xmlns:a16="http://schemas.microsoft.com/office/drawing/2014/main" id="{8A47B375-DA10-54BF-0D00-B34D128088DC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37">
              <a:extLst>
                <a:ext uri="{FF2B5EF4-FFF2-40B4-BE49-F238E27FC236}">
                  <a16:creationId xmlns:a16="http://schemas.microsoft.com/office/drawing/2014/main" id="{F8B6F4F0-E8E2-FF52-2255-FD73F72DBCDC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38">
              <a:extLst>
                <a:ext uri="{FF2B5EF4-FFF2-40B4-BE49-F238E27FC236}">
                  <a16:creationId xmlns:a16="http://schemas.microsoft.com/office/drawing/2014/main" id="{42A823F2-37E4-A733-B568-FE3D3D2FC139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39">
              <a:extLst>
                <a:ext uri="{FF2B5EF4-FFF2-40B4-BE49-F238E27FC236}">
                  <a16:creationId xmlns:a16="http://schemas.microsoft.com/office/drawing/2014/main" id="{CAEB5B12-FF03-2EE6-39F7-DDFF4223DB4F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40">
              <a:extLst>
                <a:ext uri="{FF2B5EF4-FFF2-40B4-BE49-F238E27FC236}">
                  <a16:creationId xmlns:a16="http://schemas.microsoft.com/office/drawing/2014/main" id="{9A13D941-4C89-A576-45B9-2A29D65DD753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41">
              <a:extLst>
                <a:ext uri="{FF2B5EF4-FFF2-40B4-BE49-F238E27FC236}">
                  <a16:creationId xmlns:a16="http://schemas.microsoft.com/office/drawing/2014/main" id="{F7099E42-30E8-C88D-FE1E-805D2A268ED7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42">
              <a:extLst>
                <a:ext uri="{FF2B5EF4-FFF2-40B4-BE49-F238E27FC236}">
                  <a16:creationId xmlns:a16="http://schemas.microsoft.com/office/drawing/2014/main" id="{DB761AD7-4F61-5CB3-90FD-0D8819A9469A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43">
              <a:extLst>
                <a:ext uri="{FF2B5EF4-FFF2-40B4-BE49-F238E27FC236}">
                  <a16:creationId xmlns:a16="http://schemas.microsoft.com/office/drawing/2014/main" id="{AE64003C-F63C-372B-A415-C0CE0178CB42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44">
              <a:extLst>
                <a:ext uri="{FF2B5EF4-FFF2-40B4-BE49-F238E27FC236}">
                  <a16:creationId xmlns:a16="http://schemas.microsoft.com/office/drawing/2014/main" id="{53CDDC2E-8D1A-3623-247B-B218E0338C4C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45">
              <a:extLst>
                <a:ext uri="{FF2B5EF4-FFF2-40B4-BE49-F238E27FC236}">
                  <a16:creationId xmlns:a16="http://schemas.microsoft.com/office/drawing/2014/main" id="{364E4F86-D451-1941-2E48-830F5C31AB84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46">
              <a:extLst>
                <a:ext uri="{FF2B5EF4-FFF2-40B4-BE49-F238E27FC236}">
                  <a16:creationId xmlns:a16="http://schemas.microsoft.com/office/drawing/2014/main" id="{8C033518-4A99-8B96-1334-B6A10468355D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47">
              <a:extLst>
                <a:ext uri="{FF2B5EF4-FFF2-40B4-BE49-F238E27FC236}">
                  <a16:creationId xmlns:a16="http://schemas.microsoft.com/office/drawing/2014/main" id="{29235727-1D64-0601-8989-E12F44DEF3D1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48">
              <a:extLst>
                <a:ext uri="{FF2B5EF4-FFF2-40B4-BE49-F238E27FC236}">
                  <a16:creationId xmlns:a16="http://schemas.microsoft.com/office/drawing/2014/main" id="{5C0D0B76-DAC3-AADE-82E3-E51EC6F10DC1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49">
              <a:extLst>
                <a:ext uri="{FF2B5EF4-FFF2-40B4-BE49-F238E27FC236}">
                  <a16:creationId xmlns:a16="http://schemas.microsoft.com/office/drawing/2014/main" id="{5CE80FD4-A3A2-8BAD-023C-B68EDD2E8B11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50">
              <a:extLst>
                <a:ext uri="{FF2B5EF4-FFF2-40B4-BE49-F238E27FC236}">
                  <a16:creationId xmlns:a16="http://schemas.microsoft.com/office/drawing/2014/main" id="{35218392-51D4-37B5-F2A7-D828F379EEEC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51">
              <a:extLst>
                <a:ext uri="{FF2B5EF4-FFF2-40B4-BE49-F238E27FC236}">
                  <a16:creationId xmlns:a16="http://schemas.microsoft.com/office/drawing/2014/main" id="{2D1EEBE3-902A-18ED-7C31-C68EFBE80FBE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52">
              <a:extLst>
                <a:ext uri="{FF2B5EF4-FFF2-40B4-BE49-F238E27FC236}">
                  <a16:creationId xmlns:a16="http://schemas.microsoft.com/office/drawing/2014/main" id="{28AC30B7-7911-F4DD-F77D-B949DB931BC4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53">
              <a:extLst>
                <a:ext uri="{FF2B5EF4-FFF2-40B4-BE49-F238E27FC236}">
                  <a16:creationId xmlns:a16="http://schemas.microsoft.com/office/drawing/2014/main" id="{88EAA49F-AA74-0315-FBEB-62FDF2E99224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54">
              <a:extLst>
                <a:ext uri="{FF2B5EF4-FFF2-40B4-BE49-F238E27FC236}">
                  <a16:creationId xmlns:a16="http://schemas.microsoft.com/office/drawing/2014/main" id="{80569FC4-407E-30C9-9F24-44813482E51E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55">
              <a:extLst>
                <a:ext uri="{FF2B5EF4-FFF2-40B4-BE49-F238E27FC236}">
                  <a16:creationId xmlns:a16="http://schemas.microsoft.com/office/drawing/2014/main" id="{D1623C6C-DF42-5D1B-29A0-2A5048C72AAC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56">
              <a:extLst>
                <a:ext uri="{FF2B5EF4-FFF2-40B4-BE49-F238E27FC236}">
                  <a16:creationId xmlns:a16="http://schemas.microsoft.com/office/drawing/2014/main" id="{94847D6F-DC81-CCB5-D825-C6BDA278BABF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7">
              <a:extLst>
                <a:ext uri="{FF2B5EF4-FFF2-40B4-BE49-F238E27FC236}">
                  <a16:creationId xmlns:a16="http://schemas.microsoft.com/office/drawing/2014/main" id="{ED9CB89B-2EE6-5E8B-FC02-8D148E0168EB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58">
              <a:extLst>
                <a:ext uri="{FF2B5EF4-FFF2-40B4-BE49-F238E27FC236}">
                  <a16:creationId xmlns:a16="http://schemas.microsoft.com/office/drawing/2014/main" id="{FE8CA047-6976-A80A-E064-5D395B48793C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59">
              <a:extLst>
                <a:ext uri="{FF2B5EF4-FFF2-40B4-BE49-F238E27FC236}">
                  <a16:creationId xmlns:a16="http://schemas.microsoft.com/office/drawing/2014/main" id="{22A1CE6C-5788-1D68-5B04-F060751A025A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60">
              <a:extLst>
                <a:ext uri="{FF2B5EF4-FFF2-40B4-BE49-F238E27FC236}">
                  <a16:creationId xmlns:a16="http://schemas.microsoft.com/office/drawing/2014/main" id="{E3F96A00-68C7-0740-D8F1-E76827F948D6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Shape 16">
            <a:extLst>
              <a:ext uri="{FF2B5EF4-FFF2-40B4-BE49-F238E27FC236}">
                <a16:creationId xmlns:a16="http://schemas.microsoft.com/office/drawing/2014/main" id="{351F487A-EAE3-757F-08B4-6F043180BA07}"/>
              </a:ext>
            </a:extLst>
          </p:cNvPr>
          <p:cNvSpPr/>
          <p:nvPr userDrawn="1"/>
        </p:nvSpPr>
        <p:spPr>
          <a:xfrm rot="169468" flipH="1">
            <a:off x="2387767" y="724227"/>
            <a:ext cx="3716766" cy="2849483"/>
          </a:xfrm>
          <a:prstGeom prst="wedgeEllipseCallout">
            <a:avLst>
              <a:gd name="adj1" fmla="val 68629"/>
              <a:gd name="adj2" fmla="val -17492"/>
            </a:avLst>
          </a:prstGeom>
          <a:solidFill>
            <a:srgbClr val="FFFFFF"/>
          </a:solidFill>
          <a:ln w="762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0B7F2-6952-821E-2D33-0FDCABBD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6" y="917039"/>
            <a:ext cx="4651399" cy="2511961"/>
          </a:xfrm>
        </p:spPr>
        <p:txBody>
          <a:bodyPr/>
          <a:lstStyle>
            <a:lvl1pPr algn="ctr">
              <a:defRPr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0A815AA-2F55-7475-8B80-C0AC6008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39" y="3624450"/>
            <a:ext cx="11857465" cy="2568103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643E4F2-2EB3-1D95-AECD-243E8B1C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2780-BFF6-404E-801F-147D10EA15E6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E451E77-6FD1-B900-F109-AB7E636F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2F47EE4-AF55-8AA5-8E09-3EACCB8F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7816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652956-5D73-9B52-4755-8C9BD8CCE0B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34F65365-E908-0AC1-CE45-4E3EE2FD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0FC62F69-1DC2-F78B-3DE7-FCE530BD0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233A73FD-C5B7-C1C3-3232-8E26FE3C8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FE55-68C3-40E4-8BCC-A0BE7F0CA300}" type="datetime1">
              <a:rPr lang="uk-UA" smtClean="0"/>
              <a:t>28.04.2023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FEF8B5A-AA64-8615-180E-5519D1E1C5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6FCBF26-CC51-BEDF-D194-280445615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31852" y="5761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0E9BC-D6FE-4E06-89B1-06F37B3CCCB4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1675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slide" Target="slide2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slide" Target="slide19.xml"/><Relationship Id="rId4" Type="http://schemas.openxmlformats.org/officeDocument/2006/relationships/slide" Target="slide7.xml"/><Relationship Id="rId9" Type="http://schemas.openxmlformats.org/officeDocument/2006/relationships/image" Target="../media/image7.png"/><Relationship Id="rId14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9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xplanent/ss-37131502" TargetMode="External"/><Relationship Id="rId7" Type="http://schemas.openxmlformats.org/officeDocument/2006/relationships/hyperlink" Target="https://www.slideshare.net/thecroaker/ss-34289211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slideshare.net/vasilybogdanov/ss-32528473" TargetMode="External"/><Relationship Id="rId5" Type="http://schemas.openxmlformats.org/officeDocument/2006/relationships/hyperlink" Target="https://www.slideshare.net/glebshulishov/ss-34361225" TargetMode="External"/><Relationship Id="rId4" Type="http://schemas.openxmlformats.org/officeDocument/2006/relationships/hyperlink" Target="https://www.slideshare.net/Presentui/4-2807323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movethegame.tkachienkomark.repl.co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B31EFF-97F2-DDBF-5936-FA6DDEFD6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240086">
            <a:off x="3442414" y="1254607"/>
            <a:ext cx="5154769" cy="2623011"/>
          </a:xfrm>
        </p:spPr>
        <p:txBody>
          <a:bodyPr>
            <a:normAutofit fontScale="90000"/>
          </a:bodyPr>
          <a:lstStyle/>
          <a:p>
            <a:r>
              <a:rPr lang="uk-UA" dirty="0"/>
              <a:t>Правила побудови успішних презентацій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444A51BB-0035-7ED6-B3F1-04735BCC0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P.S.: для </a:t>
            </a:r>
            <a:r>
              <a:rPr lang="ru-RU" dirty="0" err="1"/>
              <a:t>публічних</a:t>
            </a:r>
            <a:r>
              <a:rPr lang="ru-RU" dirty="0"/>
              <a:t> </a:t>
            </a:r>
            <a:r>
              <a:rPr lang="ru-RU" dirty="0" err="1"/>
              <a:t>виступів</a:t>
            </a:r>
            <a:endParaRPr lang="uk-UA" dirty="0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5AA107BE-87F9-4184-B413-611B6165D7EF}"/>
              </a:ext>
            </a:extLst>
          </p:cNvPr>
          <p:cNvCxnSpPr/>
          <p:nvPr/>
        </p:nvCxnSpPr>
        <p:spPr>
          <a:xfrm flipV="1">
            <a:off x="4495800" y="1333500"/>
            <a:ext cx="2343150" cy="94297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AFDE53-8D88-60D3-E9F9-F754DBA799D3}"/>
              </a:ext>
            </a:extLst>
          </p:cNvPr>
          <p:cNvSpPr txBox="1"/>
          <p:nvPr/>
        </p:nvSpPr>
        <p:spPr>
          <a:xfrm rot="20307664">
            <a:off x="3416841" y="1143606"/>
            <a:ext cx="2618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dirty="0">
                <a:solidFill>
                  <a:srgbClr val="FF0000"/>
                </a:solidFill>
              </a:rPr>
              <a:t>Поради</a:t>
            </a:r>
          </a:p>
        </p:txBody>
      </p:sp>
    </p:spTree>
    <p:extLst>
      <p:ext uri="{BB962C8B-B14F-4D97-AF65-F5344CB8AC3E}">
        <p14:creationId xmlns:p14="http://schemas.microsoft.com/office/powerpoint/2010/main" val="167341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C1C8A-2AA8-41E1-9364-4F834E9B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852" y="576154"/>
            <a:ext cx="4648422" cy="3153114"/>
          </a:xfrm>
        </p:spPr>
        <p:txBody>
          <a:bodyPr>
            <a:normAutofit/>
          </a:bodyPr>
          <a:lstStyle/>
          <a:p>
            <a:r>
              <a:rPr lang="uk-UA" dirty="0"/>
              <a:t>Затягувати з виступом теж не варто 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A8CCCA47-966C-FCFA-2219-5D3010160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7" y="3275013"/>
            <a:ext cx="4275155" cy="2905125"/>
          </a:xfr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83BA7D9D-2D6D-CE55-0897-DFBB8D5A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012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38E88-6535-4C98-881B-4BADF5ED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383" y="677862"/>
            <a:ext cx="4648422" cy="3153114"/>
          </a:xfrm>
        </p:spPr>
        <p:txBody>
          <a:bodyPr>
            <a:normAutofit fontScale="90000"/>
          </a:bodyPr>
          <a:lstStyle/>
          <a:p>
            <a:r>
              <a:rPr lang="uk-UA" dirty="0"/>
              <a:t>Після 10 хвилин виступу рівень уваги різко знижується</a:t>
            </a:r>
          </a:p>
        </p:txBody>
      </p:sp>
      <p:graphicFrame>
        <p:nvGraphicFramePr>
          <p:cNvPr id="9" name="Місце для вмісту 8">
            <a:extLst>
              <a:ext uri="{FF2B5EF4-FFF2-40B4-BE49-F238E27FC236}">
                <a16:creationId xmlns:a16="http://schemas.microsoft.com/office/drawing/2014/main" id="{4C77B1B9-4903-BF3C-88BF-998A3A16D1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713860"/>
              </p:ext>
            </p:extLst>
          </p:nvPr>
        </p:nvGraphicFramePr>
        <p:xfrm>
          <a:off x="212725" y="3275013"/>
          <a:ext cx="5245100" cy="2905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C666260D-F39E-D9D1-B03F-462D0ED7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025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67EE1-832C-753C-668B-8DB7C0D10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7498">
            <a:off x="3844775" y="1537507"/>
            <a:ext cx="5232430" cy="2913386"/>
          </a:xfrm>
        </p:spPr>
        <p:txBody>
          <a:bodyPr/>
          <a:lstStyle/>
          <a:p>
            <a:r>
              <a:rPr lang="ru-RU" dirty="0" err="1"/>
              <a:t>Слайди</a:t>
            </a:r>
            <a:r>
              <a:rPr lang="ru-RU" dirty="0"/>
              <a:t> не </a:t>
            </a:r>
            <a:r>
              <a:rPr lang="ru-RU" dirty="0" err="1"/>
              <a:t>тільки</a:t>
            </a:r>
            <a:r>
              <a:rPr lang="ru-RU" dirty="0"/>
              <a:t> для</a:t>
            </a:r>
            <a:br>
              <a:rPr lang="ru-RU" dirty="0"/>
            </a:br>
            <a:r>
              <a:rPr lang="ru-RU" dirty="0" err="1"/>
              <a:t>першого</a:t>
            </a:r>
            <a:r>
              <a:rPr lang="ru-RU" dirty="0"/>
              <a:t> ряду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EB5F78C1-E6AB-27B7-3BB5-61E022CFB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/>
              <a:t>Є </a:t>
            </a:r>
            <a:r>
              <a:rPr lang="ru-RU" dirty="0" err="1"/>
              <a:t>слухачі</a:t>
            </a:r>
            <a:r>
              <a:rPr lang="ru-RU" dirty="0"/>
              <a:t>, </a:t>
            </a:r>
            <a:r>
              <a:rPr lang="ru-RU" dirty="0" err="1"/>
              <a:t>яким</a:t>
            </a:r>
            <a:r>
              <a:rPr lang="ru-RU" dirty="0"/>
              <a:t> не</a:t>
            </a:r>
          </a:p>
          <a:p>
            <a:r>
              <a:rPr lang="ru-RU" dirty="0" err="1"/>
              <a:t>пощастило</a:t>
            </a:r>
            <a:r>
              <a:rPr lang="ru-RU" dirty="0"/>
              <a:t> з першим</a:t>
            </a:r>
          </a:p>
          <a:p>
            <a:r>
              <a:rPr lang="ru-RU" dirty="0"/>
              <a:t>рядом... хм,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пощастило</a:t>
            </a:r>
            <a:r>
              <a:rPr lang="ru-RU" dirty="0"/>
              <a:t>?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E5B3D8E-202E-6962-319A-2835E68C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3257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A88AC3-6243-4D84-890D-4B7AAFB0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Слухачі будуть бачити слайд так, як він виглядає з 50%-60% масштабом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948C8CBD-B334-C73F-0730-681A52ED1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56" y="498475"/>
            <a:ext cx="3228975" cy="5410200"/>
          </a:xfr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1CCA30CD-CA86-2620-DF5D-800401F7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670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D622-84F7-4EF2-AD5A-4A7137E7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Просто марний слайд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DE15C75B-6B78-67DE-6D34-76356FEA2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92" y="3398838"/>
            <a:ext cx="3717216" cy="2849562"/>
          </a:xfr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C1154752-305C-919B-5366-793C654A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565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CC9B2-3F2C-8446-F6AC-B40C2A06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7498">
            <a:off x="3740000" y="1251757"/>
            <a:ext cx="5232430" cy="2913386"/>
          </a:xfrm>
        </p:spPr>
        <p:txBody>
          <a:bodyPr/>
          <a:lstStyle/>
          <a:p>
            <a:r>
              <a:rPr lang="uk-UA" dirty="0"/>
              <a:t>Скільки слайдів?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2995CC2-954B-5348-3AA9-853C88471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Слайдів</a:t>
            </a:r>
            <a:r>
              <a:rPr lang="ru-RU" dirty="0"/>
              <a:t> не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ніж</a:t>
            </a:r>
            <a:r>
              <a:rPr lang="ru-RU" dirty="0"/>
              <a:t> ...</a:t>
            </a:r>
          </a:p>
          <a:p>
            <a:r>
              <a:rPr lang="ru-RU" dirty="0" err="1"/>
              <a:t>потрібно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B1894566-19A7-77B0-438A-D3C0A70C1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597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40A850-7DEF-3BFB-AD89-A405843F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Багато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мало – все</a:t>
            </a:r>
            <a:br>
              <a:rPr lang="ru-RU" dirty="0"/>
            </a:br>
            <a:r>
              <a:rPr lang="ru-RU" dirty="0" err="1"/>
              <a:t>відносно</a:t>
            </a:r>
            <a:endParaRPr lang="uk-UA" dirty="0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CE7D1AE8-92C5-9D6E-1E98-F7B3AC4BF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983" y="1707868"/>
            <a:ext cx="3156888" cy="2127499"/>
          </a:xfrm>
        </p:spPr>
        <p:txBody>
          <a:bodyPr/>
          <a:lstStyle/>
          <a:p>
            <a:pPr marL="0" indent="0">
              <a:buNone/>
            </a:pPr>
            <a:r>
              <a:rPr lang="uk-UA" dirty="0"/>
              <a:t>Скільки слайдів?</a:t>
            </a:r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D568CD82-6AD5-33C3-36C3-D6FBF565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48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5CF47C-C52D-4B2A-7357-7C5FF56C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Пару </a:t>
            </a:r>
            <a:r>
              <a:rPr lang="ru-RU" dirty="0" err="1"/>
              <a:t>мишей</a:t>
            </a:r>
            <a:r>
              <a:rPr lang="ru-RU" dirty="0"/>
              <a:t> у </a:t>
            </a:r>
            <a:r>
              <a:rPr lang="ru-RU" dirty="0" err="1"/>
              <a:t>полі</a:t>
            </a:r>
            <a:br>
              <a:rPr lang="ru-RU" dirty="0"/>
            </a:br>
            <a:r>
              <a:rPr lang="ru-RU" dirty="0"/>
              <a:t>– </a:t>
            </a:r>
            <a:r>
              <a:rPr lang="ru-RU" dirty="0" err="1"/>
              <a:t>це</a:t>
            </a:r>
            <a:r>
              <a:rPr lang="ru-RU" dirty="0"/>
              <a:t> мало</a:t>
            </a:r>
            <a:endParaRPr lang="uk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098644FD-49F1-C2E9-3B07-E104308F6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42" y="3398838"/>
            <a:ext cx="4375917" cy="2849562"/>
          </a:xfr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C6CEE92-8C13-F6F9-C6B0-0666B5BF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2984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DF2EFE-ED42-48DB-7F15-CD06E9E60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651" y="860833"/>
            <a:ext cx="5272378" cy="2940299"/>
          </a:xfrm>
        </p:spPr>
        <p:txBody>
          <a:bodyPr/>
          <a:lstStyle/>
          <a:p>
            <a:r>
              <a:rPr lang="ru-RU" dirty="0"/>
              <a:t>Пару </a:t>
            </a:r>
            <a:r>
              <a:rPr lang="ru-RU" dirty="0" err="1"/>
              <a:t>мишей</a:t>
            </a:r>
            <a:r>
              <a:rPr lang="ru-RU" dirty="0"/>
              <a:t> у </a:t>
            </a:r>
            <a:r>
              <a:rPr lang="ru-RU" dirty="0" err="1"/>
              <a:t>домі</a:t>
            </a:r>
            <a:br>
              <a:rPr lang="ru-RU" dirty="0"/>
            </a:br>
            <a:r>
              <a:rPr lang="ru-RU" dirty="0"/>
              <a:t>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багато</a:t>
            </a:r>
            <a:endParaRPr lang="uk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C69656EB-564B-14DD-9C38-C477BBFB7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029" y="3398838"/>
            <a:ext cx="4274343" cy="2849562"/>
          </a:xfr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528E0682-44C7-CC36-1CFD-DEFABCD5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7152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7ADE7-AC90-03FE-974D-801C2542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7498">
            <a:off x="3749525" y="1261282"/>
            <a:ext cx="5232430" cy="2913386"/>
          </a:xfrm>
        </p:spPr>
        <p:txBody>
          <a:bodyPr/>
          <a:lstStyle/>
          <a:p>
            <a:r>
              <a:rPr lang="uk-UA" dirty="0"/>
              <a:t>Дизайн важливий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88EA9095-01D0-146C-5CE6-87DF71D4D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важливий</a:t>
            </a:r>
            <a:r>
              <a:rPr lang="ru-RU" dirty="0"/>
              <a:t> </a:t>
            </a:r>
            <a:r>
              <a:rPr lang="ru-RU" dirty="0" err="1"/>
              <a:t>завжди</a:t>
            </a:r>
            <a:r>
              <a:rPr lang="ru-RU" dirty="0"/>
              <a:t>, а в</a:t>
            </a:r>
          </a:p>
          <a:p>
            <a:r>
              <a:rPr lang="ru-RU" dirty="0" err="1"/>
              <a:t>презентація</a:t>
            </a:r>
            <a:r>
              <a:rPr lang="ru-RU" dirty="0"/>
              <a:t> особливо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6176475-7AB8-78DF-5A1D-C6C73174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1769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363">
            <a:extLst>
              <a:ext uri="{FF2B5EF4-FFF2-40B4-BE49-F238E27FC236}">
                <a16:creationId xmlns:a16="http://schemas.microsoft.com/office/drawing/2014/main" id="{8E740F0B-C51A-98D5-33AF-CE6098ABF40E}"/>
              </a:ext>
            </a:extLst>
          </p:cNvPr>
          <p:cNvGrpSpPr>
            <a:grpSpLocks noChangeAspect="1"/>
          </p:cNvGrpSpPr>
          <p:nvPr/>
        </p:nvGrpSpPr>
        <p:grpSpPr>
          <a:xfrm>
            <a:off x="9939702" y="2966335"/>
            <a:ext cx="1867710" cy="2160000"/>
            <a:chOff x="3895725" y="1433512"/>
            <a:chExt cx="1490700" cy="1723987"/>
          </a:xfrm>
        </p:grpSpPr>
        <p:sp>
          <p:nvSpPr>
            <p:cNvPr id="6" name="Shape 364">
              <a:extLst>
                <a:ext uri="{FF2B5EF4-FFF2-40B4-BE49-F238E27FC236}">
                  <a16:creationId xmlns:a16="http://schemas.microsoft.com/office/drawing/2014/main" id="{6523239A-FD8E-DD12-7149-FFCD2F391413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365">
              <a:extLst>
                <a:ext uri="{FF2B5EF4-FFF2-40B4-BE49-F238E27FC236}">
                  <a16:creationId xmlns:a16="http://schemas.microsoft.com/office/drawing/2014/main" id="{485D9620-FB63-E6B1-795C-CF46615C9BD1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366">
              <a:extLst>
                <a:ext uri="{FF2B5EF4-FFF2-40B4-BE49-F238E27FC236}">
                  <a16:creationId xmlns:a16="http://schemas.microsoft.com/office/drawing/2014/main" id="{DA7CB6C7-45C6-82E0-1009-C1E2E7E76BEC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367">
              <a:extLst>
                <a:ext uri="{FF2B5EF4-FFF2-40B4-BE49-F238E27FC236}">
                  <a16:creationId xmlns:a16="http://schemas.microsoft.com/office/drawing/2014/main" id="{C2346E69-A21D-F19E-B52F-D3FA52F16060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368">
              <a:extLst>
                <a:ext uri="{FF2B5EF4-FFF2-40B4-BE49-F238E27FC236}">
                  <a16:creationId xmlns:a16="http://schemas.microsoft.com/office/drawing/2014/main" id="{20239DB3-0831-6172-9CF9-158337AF1B6F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369">
              <a:extLst>
                <a:ext uri="{FF2B5EF4-FFF2-40B4-BE49-F238E27FC236}">
                  <a16:creationId xmlns:a16="http://schemas.microsoft.com/office/drawing/2014/main" id="{E5F4423A-19FC-0A13-CF3D-2CDB5E742E56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370">
              <a:extLst>
                <a:ext uri="{FF2B5EF4-FFF2-40B4-BE49-F238E27FC236}">
                  <a16:creationId xmlns:a16="http://schemas.microsoft.com/office/drawing/2014/main" id="{38E3316D-7C0F-FA8E-C074-D39EDD28A724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371">
              <a:extLst>
                <a:ext uri="{FF2B5EF4-FFF2-40B4-BE49-F238E27FC236}">
                  <a16:creationId xmlns:a16="http://schemas.microsoft.com/office/drawing/2014/main" id="{F4EE5EF1-811F-C33A-D8FE-365A280CEEF4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72">
              <a:extLst>
                <a:ext uri="{FF2B5EF4-FFF2-40B4-BE49-F238E27FC236}">
                  <a16:creationId xmlns:a16="http://schemas.microsoft.com/office/drawing/2014/main" id="{7B5D5A3B-6DC7-E670-2C4C-07303D836DE7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73">
              <a:extLst>
                <a:ext uri="{FF2B5EF4-FFF2-40B4-BE49-F238E27FC236}">
                  <a16:creationId xmlns:a16="http://schemas.microsoft.com/office/drawing/2014/main" id="{06655CE8-CE26-6CD3-1216-14219DCA30EF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74">
              <a:extLst>
                <a:ext uri="{FF2B5EF4-FFF2-40B4-BE49-F238E27FC236}">
                  <a16:creationId xmlns:a16="http://schemas.microsoft.com/office/drawing/2014/main" id="{A29B5E47-C24A-160F-0135-8EC87B767C47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75">
              <a:extLst>
                <a:ext uri="{FF2B5EF4-FFF2-40B4-BE49-F238E27FC236}">
                  <a16:creationId xmlns:a16="http://schemas.microsoft.com/office/drawing/2014/main" id="{C2FE597B-159E-3B0B-9969-0B221D474042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76">
              <a:extLst>
                <a:ext uri="{FF2B5EF4-FFF2-40B4-BE49-F238E27FC236}">
                  <a16:creationId xmlns:a16="http://schemas.microsoft.com/office/drawing/2014/main" id="{14E8437B-974E-ACE3-1F7D-AB6FF1322E28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77">
              <a:extLst>
                <a:ext uri="{FF2B5EF4-FFF2-40B4-BE49-F238E27FC236}">
                  <a16:creationId xmlns:a16="http://schemas.microsoft.com/office/drawing/2014/main" id="{2F0AFEB0-4854-16C5-17B1-ADD3465989AA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78">
              <a:extLst>
                <a:ext uri="{FF2B5EF4-FFF2-40B4-BE49-F238E27FC236}">
                  <a16:creationId xmlns:a16="http://schemas.microsoft.com/office/drawing/2014/main" id="{D10AE328-702C-1FBF-D2DD-B5869F93182B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79">
              <a:extLst>
                <a:ext uri="{FF2B5EF4-FFF2-40B4-BE49-F238E27FC236}">
                  <a16:creationId xmlns:a16="http://schemas.microsoft.com/office/drawing/2014/main" id="{D25E8D49-97BA-3695-9368-226F99E5DCC7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80">
              <a:extLst>
                <a:ext uri="{FF2B5EF4-FFF2-40B4-BE49-F238E27FC236}">
                  <a16:creationId xmlns:a16="http://schemas.microsoft.com/office/drawing/2014/main" id="{B783BC74-2588-652F-FF7B-8F2775D50ECF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81">
              <a:extLst>
                <a:ext uri="{FF2B5EF4-FFF2-40B4-BE49-F238E27FC236}">
                  <a16:creationId xmlns:a16="http://schemas.microsoft.com/office/drawing/2014/main" id="{27C4D02E-0D91-47BD-6EED-31FDE37C632B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82">
              <a:extLst>
                <a:ext uri="{FF2B5EF4-FFF2-40B4-BE49-F238E27FC236}">
                  <a16:creationId xmlns:a16="http://schemas.microsoft.com/office/drawing/2014/main" id="{B3FBA81A-C1A3-7471-F2A8-41BF123C5224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83">
              <a:extLst>
                <a:ext uri="{FF2B5EF4-FFF2-40B4-BE49-F238E27FC236}">
                  <a16:creationId xmlns:a16="http://schemas.microsoft.com/office/drawing/2014/main" id="{71A062B5-E4A8-D698-9698-42503667F181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84">
              <a:extLst>
                <a:ext uri="{FF2B5EF4-FFF2-40B4-BE49-F238E27FC236}">
                  <a16:creationId xmlns:a16="http://schemas.microsoft.com/office/drawing/2014/main" id="{F91B7198-9AB6-7BB7-712D-FA8984B00350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85">
              <a:extLst>
                <a:ext uri="{FF2B5EF4-FFF2-40B4-BE49-F238E27FC236}">
                  <a16:creationId xmlns:a16="http://schemas.microsoft.com/office/drawing/2014/main" id="{5231274E-B6B0-A395-7182-1297B7E7C53B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86">
              <a:extLst>
                <a:ext uri="{FF2B5EF4-FFF2-40B4-BE49-F238E27FC236}">
                  <a16:creationId xmlns:a16="http://schemas.microsoft.com/office/drawing/2014/main" id="{22D2EEBB-1767-3981-84BF-32470B3BC36B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87">
              <a:extLst>
                <a:ext uri="{FF2B5EF4-FFF2-40B4-BE49-F238E27FC236}">
                  <a16:creationId xmlns:a16="http://schemas.microsoft.com/office/drawing/2014/main" id="{292C236E-1035-ACB6-39F7-3E12B180C8BC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88">
              <a:extLst>
                <a:ext uri="{FF2B5EF4-FFF2-40B4-BE49-F238E27FC236}">
                  <a16:creationId xmlns:a16="http://schemas.microsoft.com/office/drawing/2014/main" id="{DB84A635-C432-D612-D565-843E1BD03D30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89">
              <a:extLst>
                <a:ext uri="{FF2B5EF4-FFF2-40B4-BE49-F238E27FC236}">
                  <a16:creationId xmlns:a16="http://schemas.microsoft.com/office/drawing/2014/main" id="{2C4BFDE8-662F-7F12-769B-DF57DC206872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90">
              <a:extLst>
                <a:ext uri="{FF2B5EF4-FFF2-40B4-BE49-F238E27FC236}">
                  <a16:creationId xmlns:a16="http://schemas.microsoft.com/office/drawing/2014/main" id="{7CAC38D5-EAEA-3166-6FD9-71D24C923539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91">
              <a:extLst>
                <a:ext uri="{FF2B5EF4-FFF2-40B4-BE49-F238E27FC236}">
                  <a16:creationId xmlns:a16="http://schemas.microsoft.com/office/drawing/2014/main" id="{10AAF981-A0C6-677E-14B9-1E396798F597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Shape 330">
            <a:extLst>
              <a:ext uri="{FF2B5EF4-FFF2-40B4-BE49-F238E27FC236}">
                <a16:creationId xmlns:a16="http://schemas.microsoft.com/office/drawing/2014/main" id="{1C34591E-7F2E-CFB4-077F-5E888D8B1F84}"/>
              </a:ext>
            </a:extLst>
          </p:cNvPr>
          <p:cNvGrpSpPr>
            <a:grpSpLocks/>
          </p:cNvGrpSpPr>
          <p:nvPr/>
        </p:nvGrpSpPr>
        <p:grpSpPr>
          <a:xfrm flipH="1">
            <a:off x="661542" y="4231874"/>
            <a:ext cx="1825200" cy="2160000"/>
            <a:chOff x="1384300" y="1439862"/>
            <a:chExt cx="1433400" cy="1697137"/>
          </a:xfrm>
        </p:grpSpPr>
        <p:sp>
          <p:nvSpPr>
            <p:cNvPr id="70" name="Shape 331">
              <a:extLst>
                <a:ext uri="{FF2B5EF4-FFF2-40B4-BE49-F238E27FC236}">
                  <a16:creationId xmlns:a16="http://schemas.microsoft.com/office/drawing/2014/main" id="{620CD747-11E3-F8A8-D9EE-4EA3ED38E188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32">
              <a:extLst>
                <a:ext uri="{FF2B5EF4-FFF2-40B4-BE49-F238E27FC236}">
                  <a16:creationId xmlns:a16="http://schemas.microsoft.com/office/drawing/2014/main" id="{193EC1C6-9AF6-8514-2AD9-070DB0E97352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33">
              <a:extLst>
                <a:ext uri="{FF2B5EF4-FFF2-40B4-BE49-F238E27FC236}">
                  <a16:creationId xmlns:a16="http://schemas.microsoft.com/office/drawing/2014/main" id="{D3785566-959D-90D2-5E22-ABFE7907B4BB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334">
              <a:extLst>
                <a:ext uri="{FF2B5EF4-FFF2-40B4-BE49-F238E27FC236}">
                  <a16:creationId xmlns:a16="http://schemas.microsoft.com/office/drawing/2014/main" id="{31C124E7-CF72-3508-D771-E8581276BCED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335">
              <a:extLst>
                <a:ext uri="{FF2B5EF4-FFF2-40B4-BE49-F238E27FC236}">
                  <a16:creationId xmlns:a16="http://schemas.microsoft.com/office/drawing/2014/main" id="{C6F55B21-15C4-62C6-3EEA-18823E6AB27B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336">
              <a:extLst>
                <a:ext uri="{FF2B5EF4-FFF2-40B4-BE49-F238E27FC236}">
                  <a16:creationId xmlns:a16="http://schemas.microsoft.com/office/drawing/2014/main" id="{E9757B61-4B22-61FF-CA22-F3442D0591EE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337">
              <a:extLst>
                <a:ext uri="{FF2B5EF4-FFF2-40B4-BE49-F238E27FC236}">
                  <a16:creationId xmlns:a16="http://schemas.microsoft.com/office/drawing/2014/main" id="{CCFA81C0-2424-384A-27D6-5316F6AEAB79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338">
              <a:extLst>
                <a:ext uri="{FF2B5EF4-FFF2-40B4-BE49-F238E27FC236}">
                  <a16:creationId xmlns:a16="http://schemas.microsoft.com/office/drawing/2014/main" id="{7D1E6358-F1BD-6958-6F9B-84CB3927F48E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339">
              <a:extLst>
                <a:ext uri="{FF2B5EF4-FFF2-40B4-BE49-F238E27FC236}">
                  <a16:creationId xmlns:a16="http://schemas.microsoft.com/office/drawing/2014/main" id="{EFA211AE-B518-08CB-A810-0C1430A9B95F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340">
              <a:extLst>
                <a:ext uri="{FF2B5EF4-FFF2-40B4-BE49-F238E27FC236}">
                  <a16:creationId xmlns:a16="http://schemas.microsoft.com/office/drawing/2014/main" id="{E5352004-D5F3-1C20-C17E-591C558DBB00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341">
              <a:extLst>
                <a:ext uri="{FF2B5EF4-FFF2-40B4-BE49-F238E27FC236}">
                  <a16:creationId xmlns:a16="http://schemas.microsoft.com/office/drawing/2014/main" id="{B8891B6E-FE7B-B79A-E6C1-DA3891463BEF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342">
              <a:extLst>
                <a:ext uri="{FF2B5EF4-FFF2-40B4-BE49-F238E27FC236}">
                  <a16:creationId xmlns:a16="http://schemas.microsoft.com/office/drawing/2014/main" id="{C92F3850-5BF4-3718-900A-0C081D8F0562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343">
              <a:extLst>
                <a:ext uri="{FF2B5EF4-FFF2-40B4-BE49-F238E27FC236}">
                  <a16:creationId xmlns:a16="http://schemas.microsoft.com/office/drawing/2014/main" id="{75933E1E-49F9-C18E-796B-A3553370C14F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344">
              <a:extLst>
                <a:ext uri="{FF2B5EF4-FFF2-40B4-BE49-F238E27FC236}">
                  <a16:creationId xmlns:a16="http://schemas.microsoft.com/office/drawing/2014/main" id="{BC48B9F8-6208-FED7-03E0-7D4D45B2992C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345">
              <a:extLst>
                <a:ext uri="{FF2B5EF4-FFF2-40B4-BE49-F238E27FC236}">
                  <a16:creationId xmlns:a16="http://schemas.microsoft.com/office/drawing/2014/main" id="{10E050F1-1A6E-752E-215B-ECDF2C59CB81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346">
              <a:extLst>
                <a:ext uri="{FF2B5EF4-FFF2-40B4-BE49-F238E27FC236}">
                  <a16:creationId xmlns:a16="http://schemas.microsoft.com/office/drawing/2014/main" id="{0A99BF7E-6B29-6982-3296-B894EE0E41CE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47">
              <a:extLst>
                <a:ext uri="{FF2B5EF4-FFF2-40B4-BE49-F238E27FC236}">
                  <a16:creationId xmlns:a16="http://schemas.microsoft.com/office/drawing/2014/main" id="{31FB7269-F147-F633-DF02-A58B5E5405B9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48">
              <a:extLst>
                <a:ext uri="{FF2B5EF4-FFF2-40B4-BE49-F238E27FC236}">
                  <a16:creationId xmlns:a16="http://schemas.microsoft.com/office/drawing/2014/main" id="{56B5B3D2-DB9B-1704-5AEF-602ECE7EF30C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349">
              <a:extLst>
                <a:ext uri="{FF2B5EF4-FFF2-40B4-BE49-F238E27FC236}">
                  <a16:creationId xmlns:a16="http://schemas.microsoft.com/office/drawing/2014/main" id="{E7CDED3A-CEB7-BA23-B3C2-7C3B30793922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50">
              <a:extLst>
                <a:ext uri="{FF2B5EF4-FFF2-40B4-BE49-F238E27FC236}">
                  <a16:creationId xmlns:a16="http://schemas.microsoft.com/office/drawing/2014/main" id="{B14653DB-9106-3A4C-6D88-FB2415DB727A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51">
              <a:extLst>
                <a:ext uri="{FF2B5EF4-FFF2-40B4-BE49-F238E27FC236}">
                  <a16:creationId xmlns:a16="http://schemas.microsoft.com/office/drawing/2014/main" id="{E3AB2CB3-0F8D-08DB-93DB-8DCBC62DE2A7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52">
              <a:extLst>
                <a:ext uri="{FF2B5EF4-FFF2-40B4-BE49-F238E27FC236}">
                  <a16:creationId xmlns:a16="http://schemas.microsoft.com/office/drawing/2014/main" id="{F1DA9431-AA42-940B-BBB9-C61A49693329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53">
              <a:extLst>
                <a:ext uri="{FF2B5EF4-FFF2-40B4-BE49-F238E27FC236}">
                  <a16:creationId xmlns:a16="http://schemas.microsoft.com/office/drawing/2014/main" id="{B10B6AF2-74DC-9C6A-005B-25E01811800E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54">
              <a:extLst>
                <a:ext uri="{FF2B5EF4-FFF2-40B4-BE49-F238E27FC236}">
                  <a16:creationId xmlns:a16="http://schemas.microsoft.com/office/drawing/2014/main" id="{9DF95000-5311-0A29-A647-A4671FA163CC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55">
              <a:extLst>
                <a:ext uri="{FF2B5EF4-FFF2-40B4-BE49-F238E27FC236}">
                  <a16:creationId xmlns:a16="http://schemas.microsoft.com/office/drawing/2014/main" id="{5FF3B2A4-3334-5B4A-3922-C70EB9636A9E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56">
              <a:extLst>
                <a:ext uri="{FF2B5EF4-FFF2-40B4-BE49-F238E27FC236}">
                  <a16:creationId xmlns:a16="http://schemas.microsoft.com/office/drawing/2014/main" id="{20319097-BA41-C413-7C9C-63D120B7B02C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57">
              <a:extLst>
                <a:ext uri="{FF2B5EF4-FFF2-40B4-BE49-F238E27FC236}">
                  <a16:creationId xmlns:a16="http://schemas.microsoft.com/office/drawing/2014/main" id="{E32B11FB-4E5B-2929-8EA8-8CF61CF98760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58">
              <a:extLst>
                <a:ext uri="{FF2B5EF4-FFF2-40B4-BE49-F238E27FC236}">
                  <a16:creationId xmlns:a16="http://schemas.microsoft.com/office/drawing/2014/main" id="{D323BB6D-8DC3-2F8C-853F-118D9FB79674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59">
              <a:extLst>
                <a:ext uri="{FF2B5EF4-FFF2-40B4-BE49-F238E27FC236}">
                  <a16:creationId xmlns:a16="http://schemas.microsoft.com/office/drawing/2014/main" id="{82975BFA-65F2-2823-AF37-0D413849ECB7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60">
              <a:extLst>
                <a:ext uri="{FF2B5EF4-FFF2-40B4-BE49-F238E27FC236}">
                  <a16:creationId xmlns:a16="http://schemas.microsoft.com/office/drawing/2014/main" id="{3E33FB17-E92E-5372-06CF-8FB9873266B2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Shape 430">
            <a:extLst>
              <a:ext uri="{FF2B5EF4-FFF2-40B4-BE49-F238E27FC236}">
                <a16:creationId xmlns:a16="http://schemas.microsoft.com/office/drawing/2014/main" id="{A73AB2F9-A49A-CD67-465D-49DA7831164C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669500" y="1018354"/>
            <a:ext cx="1890000" cy="1306936"/>
            <a:chOff x="3708400" y="3798887"/>
            <a:chExt cx="1844700" cy="1385975"/>
          </a:xfrm>
        </p:grpSpPr>
        <p:sp>
          <p:nvSpPr>
            <p:cNvPr id="101" name="Shape 431">
              <a:extLst>
                <a:ext uri="{FF2B5EF4-FFF2-40B4-BE49-F238E27FC236}">
                  <a16:creationId xmlns:a16="http://schemas.microsoft.com/office/drawing/2014/main" id="{17E53BEA-E579-3377-7641-B94EA33CE300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432">
              <a:extLst>
                <a:ext uri="{FF2B5EF4-FFF2-40B4-BE49-F238E27FC236}">
                  <a16:creationId xmlns:a16="http://schemas.microsoft.com/office/drawing/2014/main" id="{3031BD9D-FE0E-AA73-696A-A8566F85BFC9}"/>
                </a:ext>
              </a:extLst>
            </p:cNvPr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433">
              <a:extLst>
                <a:ext uri="{FF2B5EF4-FFF2-40B4-BE49-F238E27FC236}">
                  <a16:creationId xmlns:a16="http://schemas.microsoft.com/office/drawing/2014/main" id="{B2D1A1E1-A1DC-E2E4-2F29-902FE64F3856}"/>
                </a:ext>
              </a:extLst>
            </p:cNvPr>
            <p:cNvSpPr/>
            <p:nvPr/>
          </p:nvSpPr>
          <p:spPr>
            <a:xfrm>
              <a:off x="4017962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434">
              <a:extLst>
                <a:ext uri="{FF2B5EF4-FFF2-40B4-BE49-F238E27FC236}">
                  <a16:creationId xmlns:a16="http://schemas.microsoft.com/office/drawing/2014/main" id="{DE8D9F83-77F6-49B3-B8D5-7FC1AB0BCA98}"/>
                </a:ext>
              </a:extLst>
            </p:cNvPr>
            <p:cNvSpPr/>
            <p:nvPr/>
          </p:nvSpPr>
          <p:spPr>
            <a:xfrm>
              <a:off x="3946525" y="3798887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435">
              <a:extLst>
                <a:ext uri="{FF2B5EF4-FFF2-40B4-BE49-F238E27FC236}">
                  <a16:creationId xmlns:a16="http://schemas.microsoft.com/office/drawing/2014/main" id="{87A0B96E-D926-3FED-A20D-A32E63596D58}"/>
                </a:ext>
              </a:extLst>
            </p:cNvPr>
            <p:cNvSpPr/>
            <p:nvPr/>
          </p:nvSpPr>
          <p:spPr>
            <a:xfrm>
              <a:off x="3746500" y="4906962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436">
              <a:extLst>
                <a:ext uri="{FF2B5EF4-FFF2-40B4-BE49-F238E27FC236}">
                  <a16:creationId xmlns:a16="http://schemas.microsoft.com/office/drawing/2014/main" id="{EC2DA224-9E40-A9BC-D5BC-B1A4943C8193}"/>
                </a:ext>
              </a:extLst>
            </p:cNvPr>
            <p:cNvSpPr/>
            <p:nvPr/>
          </p:nvSpPr>
          <p:spPr>
            <a:xfrm>
              <a:off x="4824412" y="4938712"/>
              <a:ext cx="174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437">
              <a:extLst>
                <a:ext uri="{FF2B5EF4-FFF2-40B4-BE49-F238E27FC236}">
                  <a16:creationId xmlns:a16="http://schemas.microsoft.com/office/drawing/2014/main" id="{E72860A6-B70C-EAA4-3419-C35B351970A1}"/>
                </a:ext>
              </a:extLst>
            </p:cNvPr>
            <p:cNvSpPr/>
            <p:nvPr/>
          </p:nvSpPr>
          <p:spPr>
            <a:xfrm>
              <a:off x="5064125" y="4329112"/>
              <a:ext cx="354000" cy="233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438">
              <a:extLst>
                <a:ext uri="{FF2B5EF4-FFF2-40B4-BE49-F238E27FC236}">
                  <a16:creationId xmlns:a16="http://schemas.microsoft.com/office/drawing/2014/main" id="{73313287-C0C6-B227-D5AA-42630D6840F8}"/>
                </a:ext>
              </a:extLst>
            </p:cNvPr>
            <p:cNvSpPr/>
            <p:nvPr/>
          </p:nvSpPr>
          <p:spPr>
            <a:xfrm>
              <a:off x="5160962" y="4646612"/>
              <a:ext cx="2700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439">
              <a:extLst>
                <a:ext uri="{FF2B5EF4-FFF2-40B4-BE49-F238E27FC236}">
                  <a16:creationId xmlns:a16="http://schemas.microsoft.com/office/drawing/2014/main" id="{1BBB1DBD-687F-3344-C6FB-F9D9CA726941}"/>
                </a:ext>
              </a:extLst>
            </p:cNvPr>
            <p:cNvSpPr/>
            <p:nvPr/>
          </p:nvSpPr>
          <p:spPr>
            <a:xfrm>
              <a:off x="4476750" y="4044951"/>
              <a:ext cx="528600" cy="16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440">
              <a:extLst>
                <a:ext uri="{FF2B5EF4-FFF2-40B4-BE49-F238E27FC236}">
                  <a16:creationId xmlns:a16="http://schemas.microsoft.com/office/drawing/2014/main" id="{B7E207A2-8967-0C59-5B2C-20A593D1325A}"/>
                </a:ext>
              </a:extLst>
            </p:cNvPr>
            <p:cNvSpPr/>
            <p:nvPr/>
          </p:nvSpPr>
          <p:spPr>
            <a:xfrm>
              <a:off x="4352925" y="4194176"/>
              <a:ext cx="593700" cy="43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441">
              <a:extLst>
                <a:ext uri="{FF2B5EF4-FFF2-40B4-BE49-F238E27FC236}">
                  <a16:creationId xmlns:a16="http://schemas.microsoft.com/office/drawing/2014/main" id="{3BEED676-1219-D9A5-CAD2-0F905A8323EE}"/>
                </a:ext>
              </a:extLst>
            </p:cNvPr>
            <p:cNvSpPr/>
            <p:nvPr/>
          </p:nvSpPr>
          <p:spPr>
            <a:xfrm>
              <a:off x="3952875" y="4699001"/>
              <a:ext cx="10272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442">
              <a:extLst>
                <a:ext uri="{FF2B5EF4-FFF2-40B4-BE49-F238E27FC236}">
                  <a16:creationId xmlns:a16="http://schemas.microsoft.com/office/drawing/2014/main" id="{0C8A915E-49F6-DCA7-9272-9B2D227E878F}"/>
                </a:ext>
              </a:extLst>
            </p:cNvPr>
            <p:cNvSpPr/>
            <p:nvPr/>
          </p:nvSpPr>
          <p:spPr>
            <a:xfrm>
              <a:off x="3779837" y="4951412"/>
              <a:ext cx="212700" cy="1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443">
              <a:extLst>
                <a:ext uri="{FF2B5EF4-FFF2-40B4-BE49-F238E27FC236}">
                  <a16:creationId xmlns:a16="http://schemas.microsoft.com/office/drawing/2014/main" id="{403DD207-E3BA-51E5-4AAC-2CD07F1198B4}"/>
                </a:ext>
              </a:extLst>
            </p:cNvPr>
            <p:cNvSpPr/>
            <p:nvPr/>
          </p:nvSpPr>
          <p:spPr>
            <a:xfrm>
              <a:off x="4443412" y="4110037"/>
              <a:ext cx="4398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444">
              <a:extLst>
                <a:ext uri="{FF2B5EF4-FFF2-40B4-BE49-F238E27FC236}">
                  <a16:creationId xmlns:a16="http://schemas.microsoft.com/office/drawing/2014/main" id="{66E70777-D17A-0DFA-EFB5-E2A9BDB4BD67}"/>
                </a:ext>
              </a:extLst>
            </p:cNvPr>
            <p:cNvSpPr/>
            <p:nvPr/>
          </p:nvSpPr>
          <p:spPr>
            <a:xfrm>
              <a:off x="4818062" y="4673601"/>
              <a:ext cx="212700" cy="27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445">
              <a:extLst>
                <a:ext uri="{FF2B5EF4-FFF2-40B4-BE49-F238E27FC236}">
                  <a16:creationId xmlns:a16="http://schemas.microsoft.com/office/drawing/2014/main" id="{2D54AA33-FA8C-C2A3-A576-6A563C2522B7}"/>
                </a:ext>
              </a:extLst>
            </p:cNvPr>
            <p:cNvSpPr/>
            <p:nvPr/>
          </p:nvSpPr>
          <p:spPr>
            <a:xfrm>
              <a:off x="5005387" y="4699001"/>
              <a:ext cx="5223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446">
              <a:extLst>
                <a:ext uri="{FF2B5EF4-FFF2-40B4-BE49-F238E27FC236}">
                  <a16:creationId xmlns:a16="http://schemas.microsoft.com/office/drawing/2014/main" id="{10F73447-535A-9C44-D018-B188B5F9B9CD}"/>
                </a:ext>
              </a:extLst>
            </p:cNvPr>
            <p:cNvSpPr/>
            <p:nvPr/>
          </p:nvSpPr>
          <p:spPr>
            <a:xfrm>
              <a:off x="5167312" y="4271962"/>
              <a:ext cx="341400" cy="35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447">
              <a:extLst>
                <a:ext uri="{FF2B5EF4-FFF2-40B4-BE49-F238E27FC236}">
                  <a16:creationId xmlns:a16="http://schemas.microsoft.com/office/drawing/2014/main" id="{39F56375-810D-2813-5562-D86489972279}"/>
                </a:ext>
              </a:extLst>
            </p:cNvPr>
            <p:cNvSpPr/>
            <p:nvPr/>
          </p:nvSpPr>
          <p:spPr>
            <a:xfrm>
              <a:off x="5064125" y="4471987"/>
              <a:ext cx="1731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448">
              <a:extLst>
                <a:ext uri="{FF2B5EF4-FFF2-40B4-BE49-F238E27FC236}">
                  <a16:creationId xmlns:a16="http://schemas.microsoft.com/office/drawing/2014/main" id="{0B127B1F-5B44-BBDA-9C69-4CB07119CDE6}"/>
                </a:ext>
              </a:extLst>
            </p:cNvPr>
            <p:cNvSpPr/>
            <p:nvPr/>
          </p:nvSpPr>
          <p:spPr>
            <a:xfrm>
              <a:off x="5076825" y="4537076"/>
              <a:ext cx="1476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449">
              <a:extLst>
                <a:ext uri="{FF2B5EF4-FFF2-40B4-BE49-F238E27FC236}">
                  <a16:creationId xmlns:a16="http://schemas.microsoft.com/office/drawing/2014/main" id="{7E58FA28-358F-14F7-2AB6-A26A04A07426}"/>
                </a:ext>
              </a:extLst>
            </p:cNvPr>
            <p:cNvSpPr/>
            <p:nvPr/>
          </p:nvSpPr>
          <p:spPr>
            <a:xfrm>
              <a:off x="5089525" y="4654551"/>
              <a:ext cx="636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450">
              <a:extLst>
                <a:ext uri="{FF2B5EF4-FFF2-40B4-BE49-F238E27FC236}">
                  <a16:creationId xmlns:a16="http://schemas.microsoft.com/office/drawing/2014/main" id="{B8CA8A42-F413-031E-8FAF-EC8F411543A8}"/>
                </a:ext>
              </a:extLst>
            </p:cNvPr>
            <p:cNvSpPr/>
            <p:nvPr/>
          </p:nvSpPr>
          <p:spPr>
            <a:xfrm>
              <a:off x="5043487" y="4654551"/>
              <a:ext cx="142800" cy="14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451">
              <a:extLst>
                <a:ext uri="{FF2B5EF4-FFF2-40B4-BE49-F238E27FC236}">
                  <a16:creationId xmlns:a16="http://schemas.microsoft.com/office/drawing/2014/main" id="{89C8AB31-E4E4-1F79-A00E-53B1ADF6792B}"/>
                </a:ext>
              </a:extLst>
            </p:cNvPr>
            <p:cNvSpPr/>
            <p:nvPr/>
          </p:nvSpPr>
          <p:spPr>
            <a:xfrm>
              <a:off x="4721225" y="4154487"/>
              <a:ext cx="969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452">
              <a:extLst>
                <a:ext uri="{FF2B5EF4-FFF2-40B4-BE49-F238E27FC236}">
                  <a16:creationId xmlns:a16="http://schemas.microsoft.com/office/drawing/2014/main" id="{705154E2-369A-AF56-79F9-19F2B73A7AB9}"/>
                </a:ext>
              </a:extLst>
            </p:cNvPr>
            <p:cNvSpPr/>
            <p:nvPr/>
          </p:nvSpPr>
          <p:spPr>
            <a:xfrm>
              <a:off x="4792662" y="4200526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453">
              <a:extLst>
                <a:ext uri="{FF2B5EF4-FFF2-40B4-BE49-F238E27FC236}">
                  <a16:creationId xmlns:a16="http://schemas.microsoft.com/office/drawing/2014/main" id="{61F0EA5C-3206-A69E-EAF1-B125E7AD1D1C}"/>
                </a:ext>
              </a:extLst>
            </p:cNvPr>
            <p:cNvSpPr/>
            <p:nvPr/>
          </p:nvSpPr>
          <p:spPr>
            <a:xfrm>
              <a:off x="4759325" y="4187826"/>
              <a:ext cx="777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454">
              <a:extLst>
                <a:ext uri="{FF2B5EF4-FFF2-40B4-BE49-F238E27FC236}">
                  <a16:creationId xmlns:a16="http://schemas.microsoft.com/office/drawing/2014/main" id="{3E4E7C53-EDA5-9F61-9922-7BA41A9B98F2}"/>
                </a:ext>
              </a:extLst>
            </p:cNvPr>
            <p:cNvSpPr/>
            <p:nvPr/>
          </p:nvSpPr>
          <p:spPr>
            <a:xfrm>
              <a:off x="4799012" y="4997451"/>
              <a:ext cx="50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455">
              <a:extLst>
                <a:ext uri="{FF2B5EF4-FFF2-40B4-BE49-F238E27FC236}">
                  <a16:creationId xmlns:a16="http://schemas.microsoft.com/office/drawing/2014/main" id="{9CCFAD1E-914A-74CD-B734-3ABB448F1F44}"/>
                </a:ext>
              </a:extLst>
            </p:cNvPr>
            <p:cNvSpPr/>
            <p:nvPr/>
          </p:nvSpPr>
          <p:spPr>
            <a:xfrm>
              <a:off x="4824412" y="4991101"/>
              <a:ext cx="39600" cy="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456">
              <a:extLst>
                <a:ext uri="{FF2B5EF4-FFF2-40B4-BE49-F238E27FC236}">
                  <a16:creationId xmlns:a16="http://schemas.microsoft.com/office/drawing/2014/main" id="{EE24C8D9-8B1D-43B1-3B92-1AE44A7D7B71}"/>
                </a:ext>
              </a:extLst>
            </p:cNvPr>
            <p:cNvSpPr/>
            <p:nvPr/>
          </p:nvSpPr>
          <p:spPr>
            <a:xfrm>
              <a:off x="4824412" y="4964112"/>
              <a:ext cx="714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457">
              <a:extLst>
                <a:ext uri="{FF2B5EF4-FFF2-40B4-BE49-F238E27FC236}">
                  <a16:creationId xmlns:a16="http://schemas.microsoft.com/office/drawing/2014/main" id="{CEADDCDC-D6C7-198A-E186-1388AEDCD470}"/>
                </a:ext>
              </a:extLst>
            </p:cNvPr>
            <p:cNvSpPr/>
            <p:nvPr/>
          </p:nvSpPr>
          <p:spPr>
            <a:xfrm>
              <a:off x="3849687" y="4932362"/>
              <a:ext cx="714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458">
              <a:extLst>
                <a:ext uri="{FF2B5EF4-FFF2-40B4-BE49-F238E27FC236}">
                  <a16:creationId xmlns:a16="http://schemas.microsoft.com/office/drawing/2014/main" id="{8E81830B-52C3-DA66-25DB-233CE4CA8A42}"/>
                </a:ext>
              </a:extLst>
            </p:cNvPr>
            <p:cNvSpPr/>
            <p:nvPr/>
          </p:nvSpPr>
          <p:spPr>
            <a:xfrm>
              <a:off x="3883025" y="4951412"/>
              <a:ext cx="507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459">
              <a:extLst>
                <a:ext uri="{FF2B5EF4-FFF2-40B4-BE49-F238E27FC236}">
                  <a16:creationId xmlns:a16="http://schemas.microsoft.com/office/drawing/2014/main" id="{81F952D0-EF3D-BF42-D52C-195204D1BAD2}"/>
                </a:ext>
              </a:extLst>
            </p:cNvPr>
            <p:cNvSpPr/>
            <p:nvPr/>
          </p:nvSpPr>
          <p:spPr>
            <a:xfrm>
              <a:off x="3895725" y="4964112"/>
              <a:ext cx="63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460">
              <a:extLst>
                <a:ext uri="{FF2B5EF4-FFF2-40B4-BE49-F238E27FC236}">
                  <a16:creationId xmlns:a16="http://schemas.microsoft.com/office/drawing/2014/main" id="{BE00A2C4-BE25-CC76-DCCB-65CC6F8991AB}"/>
                </a:ext>
              </a:extLst>
            </p:cNvPr>
            <p:cNvSpPr/>
            <p:nvPr/>
          </p:nvSpPr>
          <p:spPr>
            <a:xfrm>
              <a:off x="3952875" y="4795837"/>
              <a:ext cx="1620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461">
              <a:extLst>
                <a:ext uri="{FF2B5EF4-FFF2-40B4-BE49-F238E27FC236}">
                  <a16:creationId xmlns:a16="http://schemas.microsoft.com/office/drawing/2014/main" id="{9E307DBB-3A51-9878-0B6D-C3AF909871F7}"/>
                </a:ext>
              </a:extLst>
            </p:cNvPr>
            <p:cNvSpPr/>
            <p:nvPr/>
          </p:nvSpPr>
          <p:spPr>
            <a:xfrm>
              <a:off x="4437062" y="4848226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462">
              <a:extLst>
                <a:ext uri="{FF2B5EF4-FFF2-40B4-BE49-F238E27FC236}">
                  <a16:creationId xmlns:a16="http://schemas.microsoft.com/office/drawing/2014/main" id="{25EB4A59-06A4-279C-1939-B5C3C59D1A76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463">
              <a:extLst>
                <a:ext uri="{FF2B5EF4-FFF2-40B4-BE49-F238E27FC236}">
                  <a16:creationId xmlns:a16="http://schemas.microsoft.com/office/drawing/2014/main" id="{C2E98065-D0F0-405B-1688-37DB658930C3}"/>
                </a:ext>
              </a:extLst>
            </p:cNvPr>
            <p:cNvSpPr/>
            <p:nvPr/>
          </p:nvSpPr>
          <p:spPr>
            <a:xfrm>
              <a:off x="5367337" y="4919662"/>
              <a:ext cx="126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464">
              <a:extLst>
                <a:ext uri="{FF2B5EF4-FFF2-40B4-BE49-F238E27FC236}">
                  <a16:creationId xmlns:a16="http://schemas.microsoft.com/office/drawing/2014/main" id="{ED8096B1-7001-1CD5-E597-1421C8381C7A}"/>
                </a:ext>
              </a:extLst>
            </p:cNvPr>
            <p:cNvSpPr/>
            <p:nvPr/>
          </p:nvSpPr>
          <p:spPr>
            <a:xfrm>
              <a:off x="3952875" y="4997451"/>
              <a:ext cx="126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465">
              <a:extLst>
                <a:ext uri="{FF2B5EF4-FFF2-40B4-BE49-F238E27FC236}">
                  <a16:creationId xmlns:a16="http://schemas.microsoft.com/office/drawing/2014/main" id="{EB29E892-004E-209A-5A91-A44BADA8DDB5}"/>
                </a:ext>
              </a:extLst>
            </p:cNvPr>
            <p:cNvSpPr/>
            <p:nvPr/>
          </p:nvSpPr>
          <p:spPr>
            <a:xfrm>
              <a:off x="5367337" y="4919662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466">
              <a:extLst>
                <a:ext uri="{FF2B5EF4-FFF2-40B4-BE49-F238E27FC236}">
                  <a16:creationId xmlns:a16="http://schemas.microsoft.com/office/drawing/2014/main" id="{E2C5BF1A-CE1F-81A7-D161-0C62727B6F25}"/>
                </a:ext>
              </a:extLst>
            </p:cNvPr>
            <p:cNvSpPr/>
            <p:nvPr/>
          </p:nvSpPr>
          <p:spPr>
            <a:xfrm>
              <a:off x="5367337" y="491966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467">
              <a:extLst>
                <a:ext uri="{FF2B5EF4-FFF2-40B4-BE49-F238E27FC236}">
                  <a16:creationId xmlns:a16="http://schemas.microsoft.com/office/drawing/2014/main" id="{D52B0F7C-0C05-FE63-67C1-0E68B525CF50}"/>
                </a:ext>
              </a:extLst>
            </p:cNvPr>
            <p:cNvSpPr/>
            <p:nvPr/>
          </p:nvSpPr>
          <p:spPr>
            <a:xfrm>
              <a:off x="4173537" y="4816476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468">
              <a:extLst>
                <a:ext uri="{FF2B5EF4-FFF2-40B4-BE49-F238E27FC236}">
                  <a16:creationId xmlns:a16="http://schemas.microsoft.com/office/drawing/2014/main" id="{CDEEBC64-A550-8B62-A35E-1AAF5B56A9EB}"/>
                </a:ext>
              </a:extLst>
            </p:cNvPr>
            <p:cNvSpPr/>
            <p:nvPr/>
          </p:nvSpPr>
          <p:spPr>
            <a:xfrm>
              <a:off x="4005262" y="4699001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469">
              <a:extLst>
                <a:ext uri="{FF2B5EF4-FFF2-40B4-BE49-F238E27FC236}">
                  <a16:creationId xmlns:a16="http://schemas.microsoft.com/office/drawing/2014/main" id="{A31F2A13-62D7-D64C-AE40-B7F09D96794E}"/>
                </a:ext>
              </a:extLst>
            </p:cNvPr>
            <p:cNvSpPr/>
            <p:nvPr/>
          </p:nvSpPr>
          <p:spPr>
            <a:xfrm>
              <a:off x="4443412" y="4738687"/>
              <a:ext cx="122100" cy="135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AF87BD8D-AD21-2222-051D-8C1474477C52}"/>
              </a:ext>
            </a:extLst>
          </p:cNvPr>
          <p:cNvSpPr txBox="1"/>
          <p:nvPr/>
        </p:nvSpPr>
        <p:spPr>
          <a:xfrm>
            <a:off x="4901225" y="1932230"/>
            <a:ext cx="2494594" cy="830997"/>
          </a:xfrm>
          <a:prstGeom prst="rect">
            <a:avLst/>
          </a:prstGeom>
          <a:solidFill>
            <a:srgbClr val="FC8C04"/>
          </a:solidFill>
        </p:spPr>
        <p:txBody>
          <a:bodyPr wrap="none" rtlCol="0">
            <a:spAutoFit/>
          </a:bodyPr>
          <a:lstStyle/>
          <a:p>
            <a:r>
              <a:rPr lang="uk-UA" sz="4800" dirty="0"/>
              <a:t>Зміст</a:t>
            </a:r>
          </a:p>
        </p:txBody>
      </p:sp>
      <p:grpSp>
        <p:nvGrpSpPr>
          <p:cNvPr id="34" name="Shape 293">
            <a:extLst>
              <a:ext uri="{FF2B5EF4-FFF2-40B4-BE49-F238E27FC236}">
                <a16:creationId xmlns:a16="http://schemas.microsoft.com/office/drawing/2014/main" id="{A2F3C1AE-9EAB-8E65-70C7-A9CDE4F9FFE3}"/>
              </a:ext>
            </a:extLst>
          </p:cNvPr>
          <p:cNvGrpSpPr>
            <a:grpSpLocks noChangeAspect="1"/>
          </p:cNvGrpSpPr>
          <p:nvPr/>
        </p:nvGrpSpPr>
        <p:grpSpPr>
          <a:xfrm>
            <a:off x="5207470" y="-26354"/>
            <a:ext cx="1890152" cy="2160000"/>
            <a:chOff x="1300162" y="3487737"/>
            <a:chExt cx="1549499" cy="1976425"/>
          </a:xfrm>
        </p:grpSpPr>
        <p:sp>
          <p:nvSpPr>
            <p:cNvPr id="35" name="Shape 294">
              <a:extLst>
                <a:ext uri="{FF2B5EF4-FFF2-40B4-BE49-F238E27FC236}">
                  <a16:creationId xmlns:a16="http://schemas.microsoft.com/office/drawing/2014/main" id="{16F43F3D-3938-FB52-C1EE-479E0F7C0949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295">
              <a:extLst>
                <a:ext uri="{FF2B5EF4-FFF2-40B4-BE49-F238E27FC236}">
                  <a16:creationId xmlns:a16="http://schemas.microsoft.com/office/drawing/2014/main" id="{83EFA8CF-523E-25C4-5DCB-2233DE4A3122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296">
              <a:extLst>
                <a:ext uri="{FF2B5EF4-FFF2-40B4-BE49-F238E27FC236}">
                  <a16:creationId xmlns:a16="http://schemas.microsoft.com/office/drawing/2014/main" id="{7B27110C-F2F7-A152-A198-641EFA2ED736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297">
              <a:extLst>
                <a:ext uri="{FF2B5EF4-FFF2-40B4-BE49-F238E27FC236}">
                  <a16:creationId xmlns:a16="http://schemas.microsoft.com/office/drawing/2014/main" id="{41DFA1D1-2C0B-DE50-E4AA-3526D5A74296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298">
              <a:extLst>
                <a:ext uri="{FF2B5EF4-FFF2-40B4-BE49-F238E27FC236}">
                  <a16:creationId xmlns:a16="http://schemas.microsoft.com/office/drawing/2014/main" id="{0A27F490-CC36-A7CC-AB2D-B0B2B75597CB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299">
              <a:extLst>
                <a:ext uri="{FF2B5EF4-FFF2-40B4-BE49-F238E27FC236}">
                  <a16:creationId xmlns:a16="http://schemas.microsoft.com/office/drawing/2014/main" id="{BABC3EA4-A107-E8F9-7F18-110FCB0587F9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300">
              <a:extLst>
                <a:ext uri="{FF2B5EF4-FFF2-40B4-BE49-F238E27FC236}">
                  <a16:creationId xmlns:a16="http://schemas.microsoft.com/office/drawing/2014/main" id="{BB610892-CAFE-CFF0-2A94-C9A1E8778E4D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301">
              <a:extLst>
                <a:ext uri="{FF2B5EF4-FFF2-40B4-BE49-F238E27FC236}">
                  <a16:creationId xmlns:a16="http://schemas.microsoft.com/office/drawing/2014/main" id="{EDA63C53-82C5-CADE-A54D-F87F57953450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302">
              <a:extLst>
                <a:ext uri="{FF2B5EF4-FFF2-40B4-BE49-F238E27FC236}">
                  <a16:creationId xmlns:a16="http://schemas.microsoft.com/office/drawing/2014/main" id="{DAE76FA6-07A0-C8B5-A906-4B8465CA9FDB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303">
              <a:extLst>
                <a:ext uri="{FF2B5EF4-FFF2-40B4-BE49-F238E27FC236}">
                  <a16:creationId xmlns:a16="http://schemas.microsoft.com/office/drawing/2014/main" id="{11C59520-DB8F-32F8-4596-06B08A04A306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304">
              <a:extLst>
                <a:ext uri="{FF2B5EF4-FFF2-40B4-BE49-F238E27FC236}">
                  <a16:creationId xmlns:a16="http://schemas.microsoft.com/office/drawing/2014/main" id="{6B860FE4-B1D6-F6F7-AC34-8FD4F0178F9F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5">
              <a:extLst>
                <a:ext uri="{FF2B5EF4-FFF2-40B4-BE49-F238E27FC236}">
                  <a16:creationId xmlns:a16="http://schemas.microsoft.com/office/drawing/2014/main" id="{9FAC58C2-3E9F-1E68-67BD-04B047CCA305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6">
              <a:extLst>
                <a:ext uri="{FF2B5EF4-FFF2-40B4-BE49-F238E27FC236}">
                  <a16:creationId xmlns:a16="http://schemas.microsoft.com/office/drawing/2014/main" id="{2238808C-54D8-950E-2186-2684C0865DA0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7">
              <a:extLst>
                <a:ext uri="{FF2B5EF4-FFF2-40B4-BE49-F238E27FC236}">
                  <a16:creationId xmlns:a16="http://schemas.microsoft.com/office/drawing/2014/main" id="{2FD81188-47D5-F013-FC86-ACEDA02A05AF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8">
              <a:extLst>
                <a:ext uri="{FF2B5EF4-FFF2-40B4-BE49-F238E27FC236}">
                  <a16:creationId xmlns:a16="http://schemas.microsoft.com/office/drawing/2014/main" id="{7B7EB7A4-6607-8586-FEA0-49E3E4D96A2B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9">
              <a:extLst>
                <a:ext uri="{FF2B5EF4-FFF2-40B4-BE49-F238E27FC236}">
                  <a16:creationId xmlns:a16="http://schemas.microsoft.com/office/drawing/2014/main" id="{6B40B47B-1A23-8B43-A2A7-C32D757E2194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10">
              <a:extLst>
                <a:ext uri="{FF2B5EF4-FFF2-40B4-BE49-F238E27FC236}">
                  <a16:creationId xmlns:a16="http://schemas.microsoft.com/office/drawing/2014/main" id="{DB0D7F76-AA0B-3BC5-6C93-14FEEEA6B6F7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11">
              <a:extLst>
                <a:ext uri="{FF2B5EF4-FFF2-40B4-BE49-F238E27FC236}">
                  <a16:creationId xmlns:a16="http://schemas.microsoft.com/office/drawing/2014/main" id="{8245BAE8-F804-9A12-5D13-FB6518529702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12">
              <a:extLst>
                <a:ext uri="{FF2B5EF4-FFF2-40B4-BE49-F238E27FC236}">
                  <a16:creationId xmlns:a16="http://schemas.microsoft.com/office/drawing/2014/main" id="{7B7B13B1-BB0D-FDAB-6889-F2F0DF10749C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13">
              <a:extLst>
                <a:ext uri="{FF2B5EF4-FFF2-40B4-BE49-F238E27FC236}">
                  <a16:creationId xmlns:a16="http://schemas.microsoft.com/office/drawing/2014/main" id="{80E0155C-FBBA-7BE9-6292-B5060615DBCF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14">
              <a:extLst>
                <a:ext uri="{FF2B5EF4-FFF2-40B4-BE49-F238E27FC236}">
                  <a16:creationId xmlns:a16="http://schemas.microsoft.com/office/drawing/2014/main" id="{89B817B4-5EBC-A203-A948-C8BE24474322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5">
              <a:extLst>
                <a:ext uri="{FF2B5EF4-FFF2-40B4-BE49-F238E27FC236}">
                  <a16:creationId xmlns:a16="http://schemas.microsoft.com/office/drawing/2014/main" id="{0D906127-A6C6-84D4-418B-D0A388B97BFF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6">
              <a:extLst>
                <a:ext uri="{FF2B5EF4-FFF2-40B4-BE49-F238E27FC236}">
                  <a16:creationId xmlns:a16="http://schemas.microsoft.com/office/drawing/2014/main" id="{08F315FF-414F-44B8-6708-2F2A220EAFBE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7">
              <a:extLst>
                <a:ext uri="{FF2B5EF4-FFF2-40B4-BE49-F238E27FC236}">
                  <a16:creationId xmlns:a16="http://schemas.microsoft.com/office/drawing/2014/main" id="{F86F7964-1D35-C923-AC38-F3B29B471A32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8">
              <a:extLst>
                <a:ext uri="{FF2B5EF4-FFF2-40B4-BE49-F238E27FC236}">
                  <a16:creationId xmlns:a16="http://schemas.microsoft.com/office/drawing/2014/main" id="{A7243FB5-028E-F983-5C46-EB12083A1F65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9">
              <a:extLst>
                <a:ext uri="{FF2B5EF4-FFF2-40B4-BE49-F238E27FC236}">
                  <a16:creationId xmlns:a16="http://schemas.microsoft.com/office/drawing/2014/main" id="{7F1A88CE-1792-5299-0402-47AD2031C2CA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20">
              <a:extLst>
                <a:ext uri="{FF2B5EF4-FFF2-40B4-BE49-F238E27FC236}">
                  <a16:creationId xmlns:a16="http://schemas.microsoft.com/office/drawing/2014/main" id="{61483593-E412-3B67-F4A2-92D5A0865AC0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21">
              <a:extLst>
                <a:ext uri="{FF2B5EF4-FFF2-40B4-BE49-F238E27FC236}">
                  <a16:creationId xmlns:a16="http://schemas.microsoft.com/office/drawing/2014/main" id="{149C843B-A8B2-2710-9619-86FDFBCCF015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22">
              <a:extLst>
                <a:ext uri="{FF2B5EF4-FFF2-40B4-BE49-F238E27FC236}">
                  <a16:creationId xmlns:a16="http://schemas.microsoft.com/office/drawing/2014/main" id="{9AE549F4-4BE4-B7F5-E818-C7236841AA10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23">
              <a:extLst>
                <a:ext uri="{FF2B5EF4-FFF2-40B4-BE49-F238E27FC236}">
                  <a16:creationId xmlns:a16="http://schemas.microsoft.com/office/drawing/2014/main" id="{C666B246-9378-D433-A365-D27A69EEB7E2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24">
              <a:extLst>
                <a:ext uri="{FF2B5EF4-FFF2-40B4-BE49-F238E27FC236}">
                  <a16:creationId xmlns:a16="http://schemas.microsoft.com/office/drawing/2014/main" id="{27DC7BD1-2F53-8D3F-CE82-EF08DC6FBC89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5">
              <a:extLst>
                <a:ext uri="{FF2B5EF4-FFF2-40B4-BE49-F238E27FC236}">
                  <a16:creationId xmlns:a16="http://schemas.microsoft.com/office/drawing/2014/main" id="{898B9CC0-2314-785D-B66C-E43A528738DD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6">
              <a:extLst>
                <a:ext uri="{FF2B5EF4-FFF2-40B4-BE49-F238E27FC236}">
                  <a16:creationId xmlns:a16="http://schemas.microsoft.com/office/drawing/2014/main" id="{7BEF1514-357D-8011-20A6-11F05CE17859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7">
              <a:extLst>
                <a:ext uri="{FF2B5EF4-FFF2-40B4-BE49-F238E27FC236}">
                  <a16:creationId xmlns:a16="http://schemas.microsoft.com/office/drawing/2014/main" id="{F62AD336-C179-250F-1207-145577AD741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" name="Рисунок 155">
            <a:hlinkClick r:id="rId2" action="ppaction://hlinksldjump"/>
            <a:extLst>
              <a:ext uri="{FF2B5EF4-FFF2-40B4-BE49-F238E27FC236}">
                <a16:creationId xmlns:a16="http://schemas.microsoft.com/office/drawing/2014/main" id="{CAEC7520-EB00-1C9A-B206-47C6A4D5D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03" y="2939715"/>
            <a:ext cx="2122366" cy="12253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8" name="Рисунок 157">
            <a:hlinkClick r:id="rId4" action="ppaction://hlinksldjump"/>
            <a:extLst>
              <a:ext uri="{FF2B5EF4-FFF2-40B4-BE49-F238E27FC236}">
                <a16:creationId xmlns:a16="http://schemas.microsoft.com/office/drawing/2014/main" id="{43D70694-DD56-0FC5-3173-16EB24014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772" y="2937565"/>
            <a:ext cx="2122366" cy="12076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0" name="Рисунок 159">
            <a:hlinkClick r:id="rId6" action="ppaction://hlinksldjump"/>
            <a:extLst>
              <a:ext uri="{FF2B5EF4-FFF2-40B4-BE49-F238E27FC236}">
                <a16:creationId xmlns:a16="http://schemas.microsoft.com/office/drawing/2014/main" id="{E6F81B49-F8E8-C27E-E85B-A4D25A6FF7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143" y="2933184"/>
            <a:ext cx="2124000" cy="12076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2" name="Рисунок 161">
            <a:hlinkClick r:id="rId8" action="ppaction://hlinksldjump"/>
            <a:extLst>
              <a:ext uri="{FF2B5EF4-FFF2-40B4-BE49-F238E27FC236}">
                <a16:creationId xmlns:a16="http://schemas.microsoft.com/office/drawing/2014/main" id="{699483FC-67EF-BE66-2F00-16C59ED93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7164" y="2933184"/>
            <a:ext cx="2120263" cy="12076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4" name="Рисунок 163">
            <a:hlinkClick r:id="rId10" action="ppaction://hlinksldjump"/>
            <a:extLst>
              <a:ext uri="{FF2B5EF4-FFF2-40B4-BE49-F238E27FC236}">
                <a16:creationId xmlns:a16="http://schemas.microsoft.com/office/drawing/2014/main" id="{8FE8F835-F4BD-DC1B-6C3E-F2BD35238F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8772" y="4393822"/>
            <a:ext cx="2122365" cy="11996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6" name="Рисунок 165">
            <a:hlinkClick r:id="rId12" action="ppaction://hlinksldjump"/>
            <a:extLst>
              <a:ext uri="{FF2B5EF4-FFF2-40B4-BE49-F238E27FC236}">
                <a16:creationId xmlns:a16="http://schemas.microsoft.com/office/drawing/2014/main" id="{593BA3F8-9584-44F5-43EF-5BB6BB5D55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2608" y="4393821"/>
            <a:ext cx="2123536" cy="11817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8" name="Рисунок 167">
            <a:hlinkClick r:id="rId14" action="ppaction://hlinksldjump"/>
            <a:extLst>
              <a:ext uri="{FF2B5EF4-FFF2-40B4-BE49-F238E27FC236}">
                <a16:creationId xmlns:a16="http://schemas.microsoft.com/office/drawing/2014/main" id="{0FA7D0CD-4AFD-878E-E40F-B1DD4BD4C7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77164" y="4393821"/>
            <a:ext cx="2122365" cy="11817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980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51D271A-757E-4ABA-701F-3F7FA70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Зовнішнє</a:t>
            </a:r>
            <a:r>
              <a:rPr lang="ru-RU" dirty="0"/>
              <a:t> </a:t>
            </a:r>
            <a:r>
              <a:rPr lang="ru-RU" dirty="0" err="1"/>
              <a:t>оформлення</a:t>
            </a:r>
            <a:r>
              <a:rPr lang="ru-RU" dirty="0"/>
              <a:t>, </a:t>
            </a:r>
            <a:r>
              <a:rPr lang="ru-RU" dirty="0" err="1"/>
              <a:t>колір</a:t>
            </a:r>
            <a:r>
              <a:rPr lang="ru-RU" dirty="0"/>
              <a:t> та </a:t>
            </a:r>
            <a:r>
              <a:rPr lang="ru-RU" dirty="0" err="1"/>
              <a:t>шрифти</a:t>
            </a:r>
            <a:r>
              <a:rPr lang="ru-RU" dirty="0"/>
              <a:t> </a:t>
            </a:r>
            <a:r>
              <a:rPr lang="ru-RU" dirty="0" err="1"/>
              <a:t>презентації</a:t>
            </a:r>
            <a:endParaRPr lang="uk-UA" dirty="0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DD4CF53A-99B5-DDE1-7BBD-88596E72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12" y="1894311"/>
            <a:ext cx="3156888" cy="2127499"/>
          </a:xfrm>
        </p:spPr>
        <p:txBody>
          <a:bodyPr/>
          <a:lstStyle/>
          <a:p>
            <a:pPr marL="0" indent="0">
              <a:buNone/>
            </a:pPr>
            <a:r>
              <a:rPr lang="uk-UA" dirty="0"/>
              <a:t>Дизайн це?</a:t>
            </a:r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1E1A1FC4-0204-5D8E-0974-915E6FD9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783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2A92718-C12C-62AF-2ACF-7FA522BD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63" y="880845"/>
            <a:ext cx="5272378" cy="2940299"/>
          </a:xfrm>
        </p:spPr>
        <p:txBody>
          <a:bodyPr>
            <a:normAutofit/>
          </a:bodyPr>
          <a:lstStyle/>
          <a:p>
            <a:r>
              <a:rPr lang="ru-RU" dirty="0"/>
              <a:t>А </a:t>
            </a:r>
            <a:r>
              <a:rPr lang="ru-RU" dirty="0" err="1"/>
              <a:t>ще</a:t>
            </a:r>
            <a:r>
              <a:rPr lang="ru-RU" dirty="0"/>
              <a:t> й макет та </a:t>
            </a:r>
            <a:r>
              <a:rPr lang="ru-RU" dirty="0" err="1"/>
              <a:t>загальна</a:t>
            </a:r>
            <a:r>
              <a:rPr lang="ru-RU" dirty="0"/>
              <a:t> </a:t>
            </a:r>
            <a:r>
              <a:rPr lang="ru-RU" dirty="0" err="1"/>
              <a:t>стилістика</a:t>
            </a:r>
            <a:r>
              <a:rPr lang="ru-RU" dirty="0"/>
              <a:t> </a:t>
            </a:r>
            <a:r>
              <a:rPr lang="ru-RU" dirty="0" err="1"/>
              <a:t>презентації</a:t>
            </a:r>
            <a:endParaRPr lang="uk-UA" dirty="0"/>
          </a:p>
        </p:txBody>
      </p:sp>
      <p:pic>
        <p:nvPicPr>
          <p:cNvPr id="3" name="Місце для вмісту 2">
            <a:extLst>
              <a:ext uri="{FF2B5EF4-FFF2-40B4-BE49-F238E27FC236}">
                <a16:creationId xmlns:a16="http://schemas.microsoft.com/office/drawing/2014/main" id="{3A7B44B6-BDEE-9328-30E1-2139553AB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28" y="3398838"/>
            <a:ext cx="4910745" cy="2849562"/>
          </a:xfrm>
        </p:spPr>
      </p:pic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23D1F3C0-8F9E-F031-E24D-C4AB141A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1760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18AD23-FCA2-ADAA-1365-A692DD0C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1" y="682516"/>
            <a:ext cx="4648422" cy="3153114"/>
          </a:xfrm>
        </p:spPr>
        <p:txBody>
          <a:bodyPr>
            <a:normAutofit fontScale="90000"/>
          </a:bodyPr>
          <a:lstStyle/>
          <a:p>
            <a:r>
              <a:rPr lang="ru-RU" dirty="0"/>
              <a:t>І не забути про </a:t>
            </a:r>
            <a:r>
              <a:rPr lang="ru-RU" dirty="0" err="1"/>
              <a:t>дрібниці</a:t>
            </a:r>
            <a:r>
              <a:rPr lang="ru-RU" dirty="0"/>
              <a:t>: </a:t>
            </a:r>
            <a:r>
              <a:rPr lang="ru-RU" dirty="0" err="1"/>
              <a:t>іконки</a:t>
            </a:r>
            <a:r>
              <a:rPr lang="ru-RU" dirty="0"/>
              <a:t>, </a:t>
            </a:r>
            <a:r>
              <a:rPr lang="ru-RU" dirty="0" err="1"/>
              <a:t>декоративні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в </a:t>
            </a:r>
            <a:r>
              <a:rPr lang="ru-RU" dirty="0" err="1"/>
              <a:t>оформлені</a:t>
            </a:r>
            <a:endParaRPr lang="uk-UA" dirty="0"/>
          </a:p>
        </p:txBody>
      </p:sp>
      <p:pic>
        <p:nvPicPr>
          <p:cNvPr id="3" name="Місце для вмісту 2">
            <a:extLst>
              <a:ext uri="{FF2B5EF4-FFF2-40B4-BE49-F238E27FC236}">
                <a16:creationId xmlns:a16="http://schemas.microsoft.com/office/drawing/2014/main" id="{FD23765A-2225-DFF9-E9D8-DC7ACEE13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92" y="3275013"/>
            <a:ext cx="5160766" cy="2905125"/>
          </a:xfrm>
        </p:spPr>
      </p:pic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30925879-99DD-70D6-016E-2C590593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84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409F3-62D1-DEC2-6568-EF3CEF52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7498">
            <a:off x="3778100" y="1556555"/>
            <a:ext cx="5232430" cy="2913386"/>
          </a:xfrm>
        </p:spPr>
        <p:txBody>
          <a:bodyPr/>
          <a:lstStyle/>
          <a:p>
            <a:r>
              <a:rPr lang="uk-UA" dirty="0"/>
              <a:t>Не забуваємо про</a:t>
            </a:r>
            <a:br>
              <a:rPr lang="uk-UA" dirty="0"/>
            </a:br>
            <a:r>
              <a:rPr lang="uk-UA" dirty="0"/>
              <a:t>структуру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6EBCFC4-2CFD-38A6-28FF-F75ADA384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Вона важлива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990CCD4-5367-A63C-764F-82A80CA5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948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0D8755-7A42-3790-0370-9B4D453A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537" y="1138814"/>
            <a:ext cx="4523965" cy="3004185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Логічна</a:t>
            </a:r>
            <a:r>
              <a:rPr lang="ru-RU" dirty="0"/>
              <a:t> структура – </a:t>
            </a:r>
            <a:r>
              <a:rPr lang="ru-RU" dirty="0" err="1"/>
              <a:t>запорука</a:t>
            </a:r>
            <a:r>
              <a:rPr lang="ru-RU" dirty="0"/>
              <a:t> </a:t>
            </a:r>
            <a:r>
              <a:rPr lang="ru-RU" dirty="0" err="1"/>
              <a:t>незабутнього</a:t>
            </a:r>
            <a:r>
              <a:rPr lang="ru-RU" dirty="0"/>
              <a:t> </a:t>
            </a:r>
            <a:r>
              <a:rPr lang="ru-RU" dirty="0" err="1"/>
              <a:t>виступу</a:t>
            </a:r>
            <a:endParaRPr lang="uk-UA" dirty="0"/>
          </a:p>
        </p:txBody>
      </p:sp>
      <p:graphicFrame>
        <p:nvGraphicFramePr>
          <p:cNvPr id="2" name="Місце для вмісту 1">
            <a:extLst>
              <a:ext uri="{FF2B5EF4-FFF2-40B4-BE49-F238E27FC236}">
                <a16:creationId xmlns:a16="http://schemas.microsoft.com/office/drawing/2014/main" id="{B1CB9960-43B3-6AC9-5B48-5F7AC4ABAD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449248"/>
              </p:ext>
            </p:extLst>
          </p:nvPr>
        </p:nvGraphicFramePr>
        <p:xfrm>
          <a:off x="346075" y="1250950"/>
          <a:ext cx="4886325" cy="485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0298014-D33B-1B91-7B40-107FC539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3583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A642DF-67A5-32EA-AD69-481935309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7498">
            <a:off x="3778100" y="1972306"/>
            <a:ext cx="5232430" cy="2913386"/>
          </a:xfrm>
        </p:spPr>
        <p:txBody>
          <a:bodyPr>
            <a:normAutofit/>
          </a:bodyPr>
          <a:lstStyle/>
          <a:p>
            <a:r>
              <a:rPr lang="uk-UA" dirty="0"/>
              <a:t>Грамотна презентація –</a:t>
            </a:r>
            <a:br>
              <a:rPr lang="uk-UA" dirty="0"/>
            </a:br>
            <a:r>
              <a:rPr lang="uk-UA" dirty="0"/>
              <a:t>успішний виступ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A8D07CCF-36FE-14AF-4B44-67A2B05C6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Або замість закінчення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AE7559D-8E5D-C643-95C8-5DC94755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861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3CC92D5-6411-37F2-911A-DDDA78FB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Підсумуємо?</a:t>
            </a:r>
          </a:p>
        </p:txBody>
      </p:sp>
      <p:graphicFrame>
        <p:nvGraphicFramePr>
          <p:cNvPr id="2" name="Місце для вмісту 1">
            <a:extLst>
              <a:ext uri="{FF2B5EF4-FFF2-40B4-BE49-F238E27FC236}">
                <a16:creationId xmlns:a16="http://schemas.microsoft.com/office/drawing/2014/main" id="{D6B03C6B-034A-BADF-819B-881549FB1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180160"/>
              </p:ext>
            </p:extLst>
          </p:nvPr>
        </p:nvGraphicFramePr>
        <p:xfrm>
          <a:off x="6929438" y="1176338"/>
          <a:ext cx="4716462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F0042973-9359-ED3C-CF79-32367474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114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97D96-949A-22E3-445B-20833A3D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356" y="842796"/>
            <a:ext cx="4651399" cy="2511961"/>
          </a:xfrm>
        </p:spPr>
        <p:txBody>
          <a:bodyPr/>
          <a:lstStyle/>
          <a:p>
            <a:r>
              <a:rPr lang="uk-UA" dirty="0"/>
              <a:t>Більше детальне таблицею</a:t>
            </a:r>
          </a:p>
        </p:txBody>
      </p:sp>
      <p:graphicFrame>
        <p:nvGraphicFramePr>
          <p:cNvPr id="4" name="Таблиця 4">
            <a:extLst>
              <a:ext uri="{FF2B5EF4-FFF2-40B4-BE49-F238E27FC236}">
                <a16:creationId xmlns:a16="http://schemas.microsoft.com/office/drawing/2014/main" id="{03912A44-F302-C7EF-1CC6-749D9798D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808783"/>
              </p:ext>
            </p:extLst>
          </p:nvPr>
        </p:nvGraphicFramePr>
        <p:xfrm>
          <a:off x="167481" y="3354757"/>
          <a:ext cx="11857037" cy="3383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41127">
                  <a:extLst>
                    <a:ext uri="{9D8B030D-6E8A-4147-A177-3AD203B41FA5}">
                      <a16:colId xmlns:a16="http://schemas.microsoft.com/office/drawing/2014/main" val="3253154883"/>
                    </a:ext>
                  </a:extLst>
                </a:gridCol>
                <a:gridCol w="5915910">
                  <a:extLst>
                    <a:ext uri="{9D8B030D-6E8A-4147-A177-3AD203B41FA5}">
                      <a16:colId xmlns:a16="http://schemas.microsoft.com/office/drawing/2014/main" val="2378728422"/>
                    </a:ext>
                  </a:extLst>
                </a:gridCol>
              </a:tblGrid>
              <a:tr h="282476">
                <a:tc>
                  <a:txBody>
                    <a:bodyPr/>
                    <a:lstStyle/>
                    <a:p>
                      <a:pPr algn="ctr"/>
                      <a:r>
                        <a:rPr lang="uk-U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Порада</a:t>
                      </a:r>
                      <a:endParaRPr lang="uk-UA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Опис</a:t>
                      </a:r>
                      <a:endParaRPr lang="uk-UA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217834"/>
                  </a:ext>
                </a:extLst>
              </a:tr>
              <a:tr h="407354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Текст переводимо в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графіки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SmartArt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та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інше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Простий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текст погано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підходить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для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презентації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315131"/>
                  </a:ext>
                </a:extLst>
              </a:tr>
              <a:tr h="282476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Лаконічність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Цей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слайд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вже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не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підпадає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під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рекомендацію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571637"/>
                  </a:ext>
                </a:extLst>
              </a:tr>
              <a:tr h="282476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Не забути про читабельність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Не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всі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помістяться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у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першому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ряду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299665"/>
                  </a:ext>
                </a:extLst>
              </a:tr>
              <a:tr h="494334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Не заощаджуємо слайди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Нові слайд безкоштовні, додаємо стільки скільки потрібно для виступу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033964"/>
                  </a:ext>
                </a:extLst>
              </a:tr>
              <a:tr h="494334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Дизайн важливий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Зовнішнє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оформлення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може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як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привернути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увагу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так і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відштовхнути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893783"/>
                  </a:ext>
                </a:extLst>
              </a:tr>
              <a:tr h="282476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Структура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tx1"/>
                          </a:solidFill>
                        </a:rPr>
                        <a:t>Інформацію представляти послідовно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350842"/>
                  </a:ext>
                </a:extLst>
              </a:tr>
            </a:tbl>
          </a:graphicData>
        </a:graphic>
      </p:graphicFrame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42CEFE6E-92A9-95DE-0CEB-6DDD7094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8057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90211-40E3-B058-738C-373FC05B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Наостанок</a:t>
            </a:r>
            <a:r>
              <a:rPr lang="ru-RU" dirty="0"/>
              <a:t> </a:t>
            </a:r>
            <a:r>
              <a:rPr lang="ru-RU" dirty="0" err="1"/>
              <a:t>гарним</a:t>
            </a:r>
            <a:r>
              <a:rPr lang="ru-RU" dirty="0"/>
              <a:t> тоном буде </a:t>
            </a:r>
            <a:r>
              <a:rPr lang="ru-RU" dirty="0" err="1"/>
              <a:t>вказати</a:t>
            </a:r>
            <a:r>
              <a:rPr lang="ru-RU" dirty="0"/>
              <a:t> </a:t>
            </a:r>
            <a:r>
              <a:rPr lang="ru-RU" dirty="0" err="1"/>
              <a:t>запозичення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23E7F75-4180-04F7-03B6-1844EA210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uk-UA" sz="2400" dirty="0"/>
              <a:t>Під час підготовки</a:t>
            </a:r>
            <a:r>
              <a:rPr lang="en-US" sz="2400" dirty="0"/>
              <a:t> </a:t>
            </a:r>
            <a:r>
              <a:rPr lang="uk-UA" sz="2400" dirty="0"/>
              <a:t>використовувались:</a:t>
            </a:r>
            <a:endParaRPr lang="en-US" sz="2400" dirty="0"/>
          </a:p>
          <a:p>
            <a:r>
              <a:rPr lang="uk-UA" sz="2400" dirty="0">
                <a:hlinkClick r:id="rId3"/>
              </a:rPr>
              <a:t>Як стати супер-героєм презентацій</a:t>
            </a:r>
            <a:endParaRPr lang="en-US" sz="2400" dirty="0"/>
          </a:p>
          <a:p>
            <a:r>
              <a:rPr lang="ru-RU" sz="2400" dirty="0">
                <a:hlinkClick r:id="rId4"/>
              </a:rPr>
              <a:t>Як </a:t>
            </a:r>
            <a:r>
              <a:rPr lang="ru-RU" sz="2400" dirty="0" err="1">
                <a:hlinkClick r:id="rId4"/>
              </a:rPr>
              <a:t>зробити</a:t>
            </a:r>
            <a:r>
              <a:rPr lang="ru-RU" sz="2400" dirty="0">
                <a:hlinkClick r:id="rId4"/>
              </a:rPr>
              <a:t> </a:t>
            </a:r>
            <a:r>
              <a:rPr lang="ru-RU" sz="2400" dirty="0" err="1">
                <a:hlinkClick r:id="rId4"/>
              </a:rPr>
              <a:t>презентацію</a:t>
            </a:r>
            <a:r>
              <a:rPr lang="ru-RU" sz="2400" dirty="0">
                <a:hlinkClick r:id="rId4"/>
              </a:rPr>
              <a:t> для блондинок</a:t>
            </a:r>
            <a:endParaRPr lang="en-US" sz="2400" dirty="0"/>
          </a:p>
          <a:p>
            <a:r>
              <a:rPr lang="uk-UA" sz="2400" dirty="0">
                <a:hlinkClick r:id="rId5"/>
              </a:rPr>
              <a:t>Скільки слайдів якраз?</a:t>
            </a:r>
            <a:endParaRPr lang="en-US" sz="2400" dirty="0"/>
          </a:p>
          <a:p>
            <a:r>
              <a:rPr lang="uk-UA" sz="2400" dirty="0">
                <a:hlinkClick r:id="rId6"/>
              </a:rPr>
              <a:t>Найкраща презентація</a:t>
            </a:r>
            <a:endParaRPr lang="en-US" sz="2400" dirty="0"/>
          </a:p>
          <a:p>
            <a:r>
              <a:rPr lang="ru-RU" sz="2400" dirty="0" err="1">
                <a:hlinkClick r:id="rId7"/>
              </a:rPr>
              <a:t>Чому</a:t>
            </a:r>
            <a:r>
              <a:rPr lang="ru-RU" sz="2400" dirty="0">
                <a:hlinkClick r:id="rId7"/>
              </a:rPr>
              <a:t> </a:t>
            </a:r>
            <a:r>
              <a:rPr lang="ru-RU" sz="2400" dirty="0" err="1">
                <a:hlinkClick r:id="rId7"/>
              </a:rPr>
              <a:t>презентації</a:t>
            </a:r>
            <a:r>
              <a:rPr lang="ru-RU" sz="2400" dirty="0">
                <a:hlinkClick r:id="rId7"/>
              </a:rPr>
              <a:t> так </a:t>
            </a:r>
            <a:r>
              <a:rPr lang="ru-RU" sz="2400" dirty="0" err="1">
                <a:hlinkClick r:id="rId7"/>
              </a:rPr>
              <a:t>важко</a:t>
            </a:r>
            <a:r>
              <a:rPr lang="ru-RU" sz="2400" dirty="0">
                <a:hlinkClick r:id="rId7"/>
              </a:rPr>
              <a:t> </a:t>
            </a:r>
            <a:r>
              <a:rPr lang="ru-RU" sz="2400" dirty="0" err="1">
                <a:hlinkClick r:id="rId7"/>
              </a:rPr>
              <a:t>робити</a:t>
            </a:r>
            <a:r>
              <a:rPr lang="ru-RU" sz="2400" dirty="0">
                <a:hlinkClick r:id="rId7"/>
              </a:rPr>
              <a:t>?</a:t>
            </a:r>
            <a:endParaRPr lang="en-US" sz="2400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430C99AF-6906-158E-9F7F-71983AA75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uk-UA" sz="2000" u="sng" dirty="0"/>
              <a:t>Ідеї та приклади </a:t>
            </a:r>
            <a:r>
              <a:rPr lang="uk-UA" sz="2000" dirty="0"/>
              <a:t>презентацій: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«</a:t>
            </a:r>
            <a:r>
              <a:rPr lang="uk-UA" sz="2000" dirty="0"/>
              <a:t>Як стати супер-героєм презентацій»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«</a:t>
            </a:r>
            <a:r>
              <a:rPr lang="uk-UA" sz="2000" dirty="0"/>
              <a:t>Як зробити презентацію для блондинок»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«</a:t>
            </a:r>
            <a:r>
              <a:rPr lang="uk-UA" sz="2000" dirty="0"/>
              <a:t>Скільки слайдів якраз?»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«</a:t>
            </a:r>
            <a:r>
              <a:rPr lang="uk-UA" sz="2000" dirty="0"/>
              <a:t>Найкраща презентація»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«</a:t>
            </a:r>
            <a:r>
              <a:rPr lang="uk-UA" sz="2000" dirty="0"/>
              <a:t>Чому презентації так важко робити?»</a:t>
            </a:r>
          </a:p>
          <a:p>
            <a:pPr marL="0" indent="0">
              <a:buNone/>
            </a:pPr>
            <a:r>
              <a:rPr lang="uk-UA" sz="2000" u="sng" dirty="0"/>
              <a:t>Картинки</a:t>
            </a:r>
            <a:r>
              <a:rPr lang="uk-UA" sz="2000" dirty="0"/>
              <a:t> з презентацій (від </a:t>
            </a:r>
            <a:r>
              <a:rPr lang="en-US" sz="2000" dirty="0" err="1"/>
              <a:t>SlidesCarnival</a:t>
            </a:r>
            <a:r>
              <a:rPr lang="en-US" sz="2000" dirty="0"/>
              <a:t>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Jachimo</a:t>
            </a:r>
            <a:r>
              <a:rPr lang="en-US" sz="2000" dirty="0"/>
              <a:t>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Crab</a:t>
            </a:r>
          </a:p>
          <a:p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101B105-2558-9868-374E-7800DA4D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475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579AA-6065-DFFA-5FD5-82612FE9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Прощаючись</a:t>
            </a:r>
            <a:r>
              <a:rPr lang="ru-RU" dirty="0"/>
              <a:t>, не </a:t>
            </a:r>
            <a:r>
              <a:rPr lang="ru-RU" dirty="0" err="1"/>
              <a:t>забувайте</a:t>
            </a:r>
            <a:r>
              <a:rPr lang="ru-RU" dirty="0"/>
              <a:t> </a:t>
            </a:r>
            <a:r>
              <a:rPr lang="ru-RU" dirty="0" err="1"/>
              <a:t>згадати</a:t>
            </a:r>
            <a:r>
              <a:rPr lang="ru-RU" dirty="0"/>
              <a:t> автора.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корисно</a:t>
            </a:r>
            <a:endParaRPr lang="uk-UA" dirty="0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9E924009-E647-3532-00BC-796F90AC9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/>
              <a:t>Дякую за увагу!!!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D1BF9D9-D823-9817-4C81-3C0CFB75A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Автор: Ткаченко Марк</a:t>
            </a:r>
          </a:p>
          <a:p>
            <a:r>
              <a:rPr lang="ru-RU" dirty="0"/>
              <a:t>Веб-сайт: </a:t>
            </a:r>
            <a:r>
              <a:rPr lang="en-US" dirty="0">
                <a:hlinkClick r:id="rId3"/>
              </a:rPr>
              <a:t>https://removethegame.tkachienkomark.repl.co/</a:t>
            </a:r>
            <a:endParaRPr lang="ru-RU" dirty="0"/>
          </a:p>
          <a:p>
            <a:r>
              <a:rPr lang="ru-RU" dirty="0" err="1"/>
              <a:t>Спеціально</a:t>
            </a:r>
            <a:r>
              <a:rPr lang="ru-RU" dirty="0"/>
              <a:t> для практики: </a:t>
            </a:r>
            <a:r>
              <a:rPr lang="ru-RU" dirty="0" err="1"/>
              <a:t>отримання</a:t>
            </a:r>
            <a:r>
              <a:rPr lang="ru-RU" dirty="0"/>
              <a:t> </a:t>
            </a:r>
            <a:r>
              <a:rPr lang="ru-RU" dirty="0" err="1"/>
              <a:t>робітничої</a:t>
            </a:r>
            <a:r>
              <a:rPr lang="ru-RU" dirty="0"/>
              <a:t> </a:t>
            </a:r>
            <a:r>
              <a:rPr lang="ru-RU" dirty="0" err="1"/>
              <a:t>професії</a:t>
            </a:r>
            <a:r>
              <a:rPr lang="ru-RU" dirty="0"/>
              <a:t> «Оператор </a:t>
            </a:r>
            <a:r>
              <a:rPr lang="ru-RU" dirty="0" err="1"/>
              <a:t>комп’ютерного</a:t>
            </a:r>
            <a:r>
              <a:rPr lang="ru-RU" dirty="0"/>
              <a:t> набору»</a:t>
            </a:r>
            <a:endParaRPr lang="uk-UA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7A43C851-5EB0-DFF3-3CAF-30051948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022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E1EFB3F-BEAD-583B-664F-59FE70DF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7498">
            <a:off x="3806675" y="1817354"/>
            <a:ext cx="5232430" cy="2913386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Менше</a:t>
            </a:r>
            <a:r>
              <a:rPr lang="ru-RU" dirty="0"/>
              <a:t> тексту, </a:t>
            </a:r>
            <a:r>
              <a:rPr lang="ru-RU" dirty="0" err="1"/>
              <a:t>більше</a:t>
            </a:r>
            <a:br>
              <a:rPr lang="ru-RU" dirty="0"/>
            </a:br>
            <a:r>
              <a:rPr lang="ru-RU" dirty="0" err="1"/>
              <a:t>графічних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CE03D3D0-DE15-3F93-9E53-ADDB6D6E1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uk-UA" dirty="0"/>
              <a:t>Рисунки, </a:t>
            </a:r>
            <a:r>
              <a:rPr lang="en-US" dirty="0"/>
              <a:t>SmartArt, </a:t>
            </a:r>
            <a:r>
              <a:rPr lang="uk-UA" dirty="0"/>
              <a:t>таблиці</a:t>
            </a:r>
          </a:p>
          <a:p>
            <a:r>
              <a:rPr lang="uk-UA" dirty="0"/>
              <a:t>нарешті</a:t>
            </a:r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A8134B23-A322-1F92-60EE-64769CEE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733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1C61E-2BC0-44BC-A0D1-5D630799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І, що мені зробити з таким текстом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AEF0F598-BE87-96DC-74D9-85A4F4D73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27" y="3429000"/>
            <a:ext cx="5268158" cy="3263900"/>
          </a:xfr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5EBA5DE4-B015-1F1B-5784-C48CFF75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7224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47777-D086-4496-A393-75BD3282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Зобразити його у вигляді діаграми </a:t>
            </a:r>
            <a:r>
              <a:rPr lang="en-US" dirty="0"/>
              <a:t>SmartArt</a:t>
            </a:r>
            <a:endParaRPr lang="uk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EED9C640-709B-A3CB-D645-8D1DEBC39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3829728"/>
            <a:ext cx="5245100" cy="1795695"/>
          </a:xfr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EC6124BD-B054-A53E-2964-893289ED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216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4F243-78B0-4E99-A54C-23663549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Виділити найважливіше, інше розповісти, та/або записати у нотатки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CB609D24-0463-ABDC-580D-8D844158F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13" y="3944276"/>
            <a:ext cx="5464175" cy="1758685"/>
          </a:xfr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6219EED4-2F1D-6C48-2F44-0A543B3D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732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2C23B-B0F9-9981-F7DB-709EECAD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7498">
            <a:off x="3787626" y="1817354"/>
            <a:ext cx="5232430" cy="2913386"/>
          </a:xfrm>
        </p:spPr>
        <p:txBody>
          <a:bodyPr>
            <a:normAutofit/>
          </a:bodyPr>
          <a:lstStyle/>
          <a:p>
            <a:r>
              <a:rPr lang="uk-UA" dirty="0"/>
              <a:t>Лаконічність або</a:t>
            </a:r>
            <a:br>
              <a:rPr lang="uk-UA" dirty="0"/>
            </a:br>
            <a:r>
              <a:rPr lang="uk-UA" dirty="0"/>
              <a:t>мінімум інформації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8F8B1907-C2CD-C400-E296-67C518E0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Презентація</a:t>
            </a:r>
            <a:r>
              <a:rPr lang="ru-RU" dirty="0"/>
              <a:t>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доповнення</a:t>
            </a:r>
            <a:endParaRPr lang="ru-RU" dirty="0"/>
          </a:p>
          <a:p>
            <a:r>
              <a:rPr lang="ru-RU" dirty="0"/>
              <a:t>до </a:t>
            </a:r>
            <a:r>
              <a:rPr lang="ru-RU" dirty="0" err="1"/>
              <a:t>виступу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BAB641E-B5A4-EF92-9B9F-E8836C6C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251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4D537-5103-4268-B02E-8215CF05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1" y="576154"/>
            <a:ext cx="4648422" cy="3153114"/>
          </a:xfrm>
        </p:spPr>
        <p:txBody>
          <a:bodyPr>
            <a:normAutofit fontScale="90000"/>
          </a:bodyPr>
          <a:lstStyle/>
          <a:p>
            <a:r>
              <a:rPr lang="uk-UA" dirty="0"/>
              <a:t>Слайд як правильний </a:t>
            </a:r>
            <a:r>
              <a:rPr lang="uk-UA" dirty="0" err="1"/>
              <a:t>білборд</a:t>
            </a:r>
            <a:r>
              <a:rPr lang="uk-UA" dirty="0"/>
              <a:t> на дорозі.</a:t>
            </a:r>
            <a:br>
              <a:rPr lang="uk-UA" dirty="0"/>
            </a:br>
            <a:r>
              <a:rPr lang="uk-UA" dirty="0"/>
              <a:t>3-5 секунд на читання 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B92E9408-2C95-6A69-17FE-C5D927A38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50" y="3275013"/>
            <a:ext cx="4425249" cy="2905125"/>
          </a:xfr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1B764EF6-4B7F-7826-10FC-D0AE3B29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83747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D79EE-E3B7-4158-B42C-BE9C64F5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981" y="1419672"/>
            <a:ext cx="3865159" cy="2310567"/>
          </a:xfrm>
        </p:spPr>
        <p:txBody>
          <a:bodyPr>
            <a:normAutofit fontScale="90000"/>
          </a:bodyPr>
          <a:lstStyle/>
          <a:p>
            <a:r>
              <a:rPr lang="uk-UA" dirty="0"/>
              <a:t>Всі будуть зайняті читанням слайду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FDF5D1F-BC1A-4A73-B39D-ACD20FA43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336" y="1301501"/>
            <a:ext cx="3156888" cy="2127499"/>
          </a:xfrm>
        </p:spPr>
        <p:txBody>
          <a:bodyPr/>
          <a:lstStyle/>
          <a:p>
            <a:pPr marL="0" indent="0">
              <a:buNone/>
            </a:pPr>
            <a:r>
              <a:rPr lang="uk-UA" dirty="0"/>
              <a:t>Читання слайдів швидко стомлює 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F9B1B28-4BF3-47E7-B2CA-DC60BA27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E9BC-D6FE-4E06-89B1-06F37B3CCCB4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86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Мій шрифт">
      <a:majorFont>
        <a:latin typeface="Segoe Print"/>
        <a:ea typeface=""/>
        <a:cs typeface=""/>
      </a:majorFont>
      <a:minorFont>
        <a:latin typeface="Segoe Script"/>
        <a:ea typeface=""/>
        <a:cs typeface="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475</Words>
  <Application>Microsoft Office PowerPoint</Application>
  <PresentationFormat>Широкий екран</PresentationFormat>
  <Paragraphs>120</Paragraphs>
  <Slides>29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Segoe Print</vt:lpstr>
      <vt:lpstr>Segoe Script</vt:lpstr>
      <vt:lpstr>Тема Office</vt:lpstr>
      <vt:lpstr>Правила побудови успішних презентацій</vt:lpstr>
      <vt:lpstr>Презентація PowerPoint</vt:lpstr>
      <vt:lpstr>Менше тексту, більше графічних об’єктів</vt:lpstr>
      <vt:lpstr>І, що мені зробити з таким текстом</vt:lpstr>
      <vt:lpstr>Зобразити його у вигляді діаграми SmartArt</vt:lpstr>
      <vt:lpstr>Виділити найважливіше, інше розповісти, та/або записати у нотатки</vt:lpstr>
      <vt:lpstr>Лаконічність або мінімум інформації</vt:lpstr>
      <vt:lpstr>Слайд як правильний білборд на дорозі. 3-5 секунд на читання </vt:lpstr>
      <vt:lpstr>Всі будуть зайняті читанням слайду</vt:lpstr>
      <vt:lpstr>Затягувати з виступом теж не варто </vt:lpstr>
      <vt:lpstr>Після 10 хвилин виступу рівень уваги різко знижується</vt:lpstr>
      <vt:lpstr>Слайди не тільки для першого ряду</vt:lpstr>
      <vt:lpstr>Слухачі будуть бачити слайд так, як він виглядає з 50%-60% масштабом</vt:lpstr>
      <vt:lpstr>Просто марний слайд</vt:lpstr>
      <vt:lpstr>Скільки слайдів?</vt:lpstr>
      <vt:lpstr>Багато чи мало – все відносно</vt:lpstr>
      <vt:lpstr>Пару мишей у полі – це мало</vt:lpstr>
      <vt:lpstr>Пару мишей у домі – це багато</vt:lpstr>
      <vt:lpstr>Дизайн важливий</vt:lpstr>
      <vt:lpstr>Зовнішнє оформлення, колір та шрифти презентації</vt:lpstr>
      <vt:lpstr>А ще й макет та загальна стилістика презентації</vt:lpstr>
      <vt:lpstr>І не забути про дрібниці: іконки, декоративні елементи в оформлені</vt:lpstr>
      <vt:lpstr>Не забуваємо про структуру</vt:lpstr>
      <vt:lpstr>Логічна структура – запорука незабутнього виступу</vt:lpstr>
      <vt:lpstr>Грамотна презентація – успішний виступ</vt:lpstr>
      <vt:lpstr>Підсумуємо?</vt:lpstr>
      <vt:lpstr>Більше детальне таблицею</vt:lpstr>
      <vt:lpstr>Наостанок гарним тоном буде вказати запозичення</vt:lpstr>
      <vt:lpstr>Прощаючись, не забувайте згадати автора. Це корисно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Менше тексту, більше графічних об’єктів</dc:title>
  <dc:creator>Mark</dc:creator>
  <cp:lastModifiedBy>Mark</cp:lastModifiedBy>
  <cp:revision>51</cp:revision>
  <dcterms:created xsi:type="dcterms:W3CDTF">2023-04-26T17:25:22Z</dcterms:created>
  <dcterms:modified xsi:type="dcterms:W3CDTF">2023-04-28T09:52:27Z</dcterms:modified>
</cp:coreProperties>
</file>